
<file path=[Content_Types].xml><?xml version="1.0" encoding="utf-8"?>
<Types xmlns="http://schemas.openxmlformats.org/package/2006/content-types">
  <Default ContentType="image/jpeg" Extension="jpg"/>
  <Default ContentType="application/vnd.openxmlformats-officedocument.vmlDrawing" Extension="vml"/>
  <Default ContentType="application/x-fontdata" Extension="fntdata"/>
  <Default ContentType="application/vnd.openxmlformats-officedocument.oleObject" Extension="bin"/>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29.xml"/>
  <Override ContentType="application/vnd.openxmlformats-officedocument.presentationml.slideLayout+xml" PartName="/ppt/slideLayouts/slideLayout29.xml"/>
  <Override ContentType="application/vnd.openxmlformats-officedocument.presentationml.slideLayout+xml" PartName="/ppt/slideLayouts/slideLayout120.xml"/>
  <Override ContentType="application/vnd.openxmlformats-officedocument.presentationml.slideLayout+xml" PartName="/ppt/slideLayouts/slideLayout9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10.xml"/>
  <Override ContentType="application/vnd.openxmlformats-officedocument.presentationml.slideLayout+xml" PartName="/ppt/slideLayouts/slideLayout61.xml"/>
  <Override ContentType="application/vnd.openxmlformats-officedocument.presentationml.slideLayout+xml" PartName="/ppt/slideLayouts/slideLayout12.xml"/>
  <Override ContentType="application/vnd.openxmlformats-officedocument.presentationml.slideLayout+xml" PartName="/ppt/slideLayouts/slideLayout102.xml"/>
  <Override ContentType="application/vnd.openxmlformats-officedocument.presentationml.slideLayout+xml" PartName="/ppt/slideLayouts/slideLayout119.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135.xml"/>
  <Override ContentType="application/vnd.openxmlformats-officedocument.presentationml.slideLayout+xml" PartName="/ppt/slideLayouts/slideLayout122.xml"/>
  <Override ContentType="application/vnd.openxmlformats-officedocument.presentationml.slideLayout+xml" PartName="/ppt/slideLayouts/slideLayout49.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117.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116.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133.xml"/>
  <Override ContentType="application/vnd.openxmlformats-officedocument.presentationml.slideLayout+xml" PartName="/ppt/slideLayouts/slideLayout17.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12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127.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1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131.xml"/>
  <Override ContentType="application/vnd.openxmlformats-officedocument.presentationml.slideLayout+xml" PartName="/ppt/slideLayouts/slideLayout28.xml"/>
  <Override ContentType="application/vnd.openxmlformats-officedocument.presentationml.slideLayout+xml" PartName="/ppt/slideLayouts/slideLayout58.xml"/>
  <Override ContentType="application/vnd.openxmlformats-officedocument.presentationml.slideLayout+xml" PartName="/ppt/slideLayouts/slideLayout125.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112.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03.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128.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01.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18.xml"/>
  <Override ContentType="application/vnd.openxmlformats-officedocument.presentationml.slideLayout+xml" PartName="/ppt/slideLayouts/slideLayout105.xml"/>
  <Override ContentType="application/vnd.openxmlformats-officedocument.presentationml.slideLayout+xml" PartName="/ppt/slideLayouts/slideLayout118.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79.xml"/>
  <Override ContentType="application/vnd.openxmlformats-officedocument.presentationml.slideLayout+xml" PartName="/ppt/slideLayouts/slideLayout134.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12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107.xml"/>
  <Override ContentType="application/vnd.openxmlformats-officedocument.presentationml.slideLayout+xml" PartName="/ppt/slideLayouts/slideLayout59.xml"/>
  <Override ContentType="application/vnd.openxmlformats-officedocument.presentationml.slideLayout+xml" PartName="/ppt/slideLayouts/slideLayout124.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09.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115.xml"/>
  <Override ContentType="application/vnd.openxmlformats-officedocument.presentationml.slideLayout+xml" PartName="/ppt/slideLayouts/slideLayout82.xml"/>
  <Override ContentType="application/vnd.openxmlformats-officedocument.presentationml.slideLayout+xml" PartName="/ppt/slideLayouts/slideLayout132.xml"/>
  <Override ContentType="application/vnd.openxmlformats-officedocument.presentationml.slideLayout+xml" PartName="/ppt/slideLayouts/slideLayout100.xml"/>
  <Override ContentType="application/vnd.openxmlformats-officedocument.presentationml.slideLayout+xml" PartName="/ppt/slideLayouts/slideLayout130.xml"/>
  <Override ContentType="application/vnd.openxmlformats-officedocument.presentationml.slideLayout+xml" PartName="/ppt/slideLayouts/slideLayout113.xml"/>
  <Override ContentType="application/vnd.openxmlformats-officedocument.presentationml.slideLayout+xml" PartName="/ppt/slideLayouts/slideLayout57.xml"/>
  <Override ContentType="application/vnd.openxmlformats-officedocument.presentationml.slideLayout+xml" PartName="/ppt/slideLayouts/slideLayout126.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Master+xml" PartName="/ppt/slideMasters/slideMaster8.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9.xml"/>
  <Override ContentType="application/vnd.openxmlformats-officedocument.presentationml.slideMaster+xml" PartName="/ppt/slideMasters/slideMaster10.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7.xml"/>
  <Override ContentType="application/vnd.openxmlformats-officedocument.presentationml.slideMaster+xml" PartName="/ppt/slideMasters/slideMaster6.xml"/>
  <Override ContentType="application/vnd.openxmlformats-officedocument.presentationml.slideMaster+xml" PartName="/ppt/slideMasters/slideMaster5.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oleObject" PartName="/ppt/embeddings/oleObject1.bin"/>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theme+xml" PartName="/ppt/theme/theme1.xml"/>
  <Override ContentType="application/vnd.openxmlformats-officedocument.theme+xml" PartName="/ppt/theme/theme7.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11.xml"/>
  <Override ContentType="application/vnd.openxmlformats-officedocument.theme+xml" PartName="/ppt/theme/theme5.xml"/>
  <Override ContentType="application/vnd.openxmlformats-officedocument.theme+xml" PartName="/ppt/theme/theme8.xml"/>
  <Override ContentType="application/vnd.openxmlformats-officedocument.theme+xml" PartName="/ppt/theme/theme10.xml"/>
  <Override ContentType="application/vnd.openxmlformats-officedocument.theme+xml" PartName="/ppt/theme/theme9.xml"/>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custom-properties+xml" PartName="/docProps/custom.xml"/>
  <Override ContentType="application/binary" PartName="/ppt/metadata"/>
  <Override ContentType="application/vnd.openxmlformats-officedocument.presentationml.notesMaster+xml" PartName="/ppt/notesMasters/notesMaster1.xml"/>
  <Override ContentType="application/vnd.openxmlformats-officedocument.presentationml.presProps+xml" PartName="/ppt/presProps.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 id="2147483663" r:id="rId6"/>
    <p:sldMasterId id="2147483679" r:id="rId7"/>
    <p:sldMasterId id="2147483695" r:id="rId8"/>
    <p:sldMasterId id="2147483709" r:id="rId9"/>
    <p:sldMasterId id="2147483723" r:id="rId10"/>
    <p:sldMasterId id="2147483738" r:id="rId11"/>
    <p:sldMasterId id="2147483758" r:id="rId12"/>
    <p:sldMasterId id="2147483776" r:id="rId13"/>
    <p:sldMasterId id="2147483785" r:id="rId14"/>
  </p:sldMasterIdLst>
  <p:notesMasterIdLst>
    <p:notesMasterId r:id="rId15"/>
  </p:notesMasterIdLst>
  <p:sldIdLst>
    <p:sldId id="256" r:id="rId16"/>
    <p:sldId id="257" r:id="rId17"/>
    <p:sldId id="258" r:id="rId18"/>
    <p:sldId id="259" r:id="rId19"/>
    <p:sldId id="260" r:id="rId20"/>
    <p:sldId id="261" r:id="rId21"/>
    <p:sldId id="262" r:id="rId22"/>
    <p:sldId id="263" r:id="rId23"/>
    <p:sldId id="264" r:id="rId24"/>
    <p:sldId id="265" r:id="rId25"/>
    <p:sldId id="266" r:id="rId26"/>
    <p:sldId id="267" r:id="rId27"/>
    <p:sldId id="268" r:id="rId28"/>
    <p:sldId id="269" r:id="rId29"/>
    <p:sldId id="270" r:id="rId30"/>
    <p:sldId id="271" r:id="rId31"/>
    <p:sldId id="272" r:id="rId32"/>
    <p:sldId id="273" r:id="rId33"/>
    <p:sldId id="274" r:id="rId34"/>
    <p:sldId id="275" r:id="rId35"/>
    <p:sldId id="276" r:id="rId36"/>
    <p:sldId id="277" r:id="rId37"/>
    <p:sldId id="278" r:id="rId38"/>
    <p:sldId id="279" r:id="rId39"/>
    <p:sldId id="280" r:id="rId40"/>
    <p:sldId id="281" r:id="rId41"/>
    <p:sldId id="282" r:id="rId42"/>
    <p:sldId id="283" r:id="rId43"/>
    <p:sldId id="284" r:id="rId44"/>
    <p:sldId id="285" r:id="rId45"/>
    <p:sldId id="286" r:id="rId46"/>
    <p:sldId id="287" r:id="rId47"/>
    <p:sldId id="288" r:id="rId48"/>
    <p:sldId id="289" r:id="rId49"/>
    <p:sldId id="290" r:id="rId50"/>
    <p:sldId id="291" r:id="rId51"/>
    <p:sldId id="292" r:id="rId52"/>
    <p:sldId id="293" r:id="rId53"/>
    <p:sldId id="294" r:id="rId54"/>
    <p:sldId id="295" r:id="rId55"/>
    <p:sldId id="296" r:id="rId56"/>
    <p:sldId id="297" r:id="rId57"/>
    <p:sldId id="298" r:id="rId58"/>
    <p:sldId id="299" r:id="rId59"/>
    <p:sldId id="300" r:id="rId60"/>
    <p:sldId id="301" r:id="rId61"/>
    <p:sldId id="302" r:id="rId62"/>
    <p:sldId id="303" r:id="rId63"/>
    <p:sldId id="304" r:id="rId64"/>
    <p:sldId id="305" r:id="rId65"/>
    <p:sldId id="306" r:id="rId66"/>
    <p:sldId id="307" r:id="rId67"/>
    <p:sldId id="308" r:id="rId68"/>
    <p:sldId id="309" r:id="rId69"/>
    <p:sldId id="310" r:id="rId70"/>
    <p:sldId id="311" r:id="rId71"/>
    <p:sldId id="312" r:id="rId72"/>
    <p:sldId id="313" r:id="rId73"/>
    <p:sldId id="314" r:id="rId74"/>
    <p:sldId id="315" r:id="rId75"/>
    <p:sldId id="316" r:id="rId76"/>
    <p:sldId id="317" r:id="rId77"/>
    <p:sldId id="318" r:id="rId78"/>
    <p:sldId id="319" r:id="rId79"/>
    <p:sldId id="320" r:id="rId80"/>
    <p:sldId id="321" r:id="rId81"/>
    <p:sldId id="322" r:id="rId82"/>
    <p:sldId id="323" r:id="rId83"/>
  </p:sldIdLst>
  <p:sldSz cy="6858000" cx="9144000"/>
  <p:notesSz cx="6858000" cy="9144000"/>
  <p:embeddedFontLst>
    <p:embeddedFont>
      <p:font typeface="Tahoma"/>
      <p:regular r:id="rId84"/>
      <p:bold r:id="rId85"/>
    </p:embeddedFont>
    <p:embeddedFont>
      <p:font typeface="Helvetica Neue"/>
      <p:regular r:id="rId86"/>
      <p:bold r:id="rId87"/>
      <p:italic r:id="rId88"/>
      <p:boldItalic r:id="rId8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 uri="GoogleSlidesCustomDataVersion2">
      <go:slidesCustomData xmlns:go="http://customooxmlschemas.google.com/" r:id="rId90" roundtripDataSignature="AMtx7mgIDyy8pJk3hrblUOSi/u6lcXQNC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0093EE8-26A3-42DE-9A2E-0ADB3C29624D}">
  <a:tblStyle styleId="{90093EE8-26A3-42DE-9A2E-0ADB3C29624D}"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0D8A7A65-8AB9-4ADB-AF89-72C189D7F1F9}" styleName="Table_1">
    <a:wholeTbl>
      <a:tcTxStyle b="off" i="off">
        <a:font>
          <a:latin typeface="Calibri"/>
          <a:ea typeface="Calibri"/>
          <a:cs typeface="Calibri"/>
        </a:font>
        <a:schemeClr val="dk1"/>
      </a:tcTxStyle>
      <a:tcStyle>
        <a:tcBdr>
          <a:left>
            <a:ln cap="flat" cmpd="sng" w="9525">
              <a:solidFill>
                <a:srgbClr val="000000">
                  <a:alpha val="0"/>
                </a:srgbClr>
              </a:solidFill>
              <a:prstDash val="solid"/>
              <a:round/>
              <a:headEnd len="sm" w="sm" type="none"/>
              <a:tailEnd len="sm" w="sm" type="none"/>
            </a:ln>
          </a:left>
          <a:right>
            <a:ln cap="flat" cmpd="sng" w="9525">
              <a:solidFill>
                <a:srgbClr val="000000">
                  <a:alpha val="0"/>
                </a:srgbClr>
              </a:solidFill>
              <a:prstDash val="solid"/>
              <a:round/>
              <a:headEnd len="sm" w="sm" type="none"/>
              <a:tailEnd len="sm" w="sm" type="none"/>
            </a:ln>
          </a:right>
          <a:top>
            <a:ln cap="flat" cmpd="sng" w="9525">
              <a:solidFill>
                <a:srgbClr val="000000">
                  <a:alpha val="0"/>
                </a:srgbClr>
              </a:solidFill>
              <a:prstDash val="solid"/>
              <a:round/>
              <a:headEnd len="sm" w="sm" type="none"/>
              <a:tailEnd len="sm" w="sm" type="none"/>
            </a:ln>
          </a:top>
          <a:bottom>
            <a:ln cap="flat" cmpd="sng" w="9525">
              <a:solidFill>
                <a:srgbClr val="000000">
                  <a:alpha val="0"/>
                </a:srgbClr>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rgbClr val="FFFFFF">
              <a:alpha val="0"/>
            </a:srgbClr>
          </a:solidFill>
        </a:fill>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DBE816C2-D025-4AEE-992F-C12CB8FC5DBC}" styleName="Table_2">
    <a:wholeTbl>
      <a:tcTxStyle b="off" i="off">
        <a:font>
          <a:latin typeface="Arial"/>
          <a:ea typeface="Arial"/>
          <a:cs typeface="Arial"/>
        </a:font>
        <a:srgbClr val="000000"/>
      </a:tcTx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25.xml"/><Relationship Id="rId84" Type="http://schemas.openxmlformats.org/officeDocument/2006/relationships/font" Target="fonts/Tahoma-regular.fntdata"/><Relationship Id="rId83" Type="http://schemas.openxmlformats.org/officeDocument/2006/relationships/slide" Target="slides/slide68.xml"/><Relationship Id="rId42" Type="http://schemas.openxmlformats.org/officeDocument/2006/relationships/slide" Target="slides/slide27.xml"/><Relationship Id="rId86" Type="http://schemas.openxmlformats.org/officeDocument/2006/relationships/font" Target="fonts/HelveticaNeue-regular.fntdata"/><Relationship Id="rId41" Type="http://schemas.openxmlformats.org/officeDocument/2006/relationships/slide" Target="slides/slide26.xml"/><Relationship Id="rId85" Type="http://schemas.openxmlformats.org/officeDocument/2006/relationships/font" Target="fonts/Tahoma-bold.fntdata"/><Relationship Id="rId44" Type="http://schemas.openxmlformats.org/officeDocument/2006/relationships/slide" Target="slides/slide29.xml"/><Relationship Id="rId88" Type="http://schemas.openxmlformats.org/officeDocument/2006/relationships/font" Target="fonts/HelveticaNeue-italic.fntdata"/><Relationship Id="rId43" Type="http://schemas.openxmlformats.org/officeDocument/2006/relationships/slide" Target="slides/slide28.xml"/><Relationship Id="rId87" Type="http://schemas.openxmlformats.org/officeDocument/2006/relationships/font" Target="fonts/HelveticaNeue-bold.fntdata"/><Relationship Id="rId46" Type="http://schemas.openxmlformats.org/officeDocument/2006/relationships/slide" Target="slides/slide31.xml"/><Relationship Id="rId45" Type="http://schemas.openxmlformats.org/officeDocument/2006/relationships/slide" Target="slides/slide30.xml"/><Relationship Id="rId89" Type="http://schemas.openxmlformats.org/officeDocument/2006/relationships/font" Target="fonts/HelveticaNeue-boldItalic.fntdata"/><Relationship Id="rId80" Type="http://schemas.openxmlformats.org/officeDocument/2006/relationships/slide" Target="slides/slide65.xml"/><Relationship Id="rId82" Type="http://schemas.openxmlformats.org/officeDocument/2006/relationships/slide" Target="slides/slide67.xml"/><Relationship Id="rId81" Type="http://schemas.openxmlformats.org/officeDocument/2006/relationships/slide" Target="slides/slide66.xml"/><Relationship Id="rId1" Type="http://schemas.openxmlformats.org/officeDocument/2006/relationships/theme" Target="theme/theme7.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Master" Target="slideMasters/slideMaster5.xml"/><Relationship Id="rId48" Type="http://schemas.openxmlformats.org/officeDocument/2006/relationships/slide" Target="slides/slide33.xml"/><Relationship Id="rId47" Type="http://schemas.openxmlformats.org/officeDocument/2006/relationships/slide" Target="slides/slide32.xml"/><Relationship Id="rId49" Type="http://schemas.openxmlformats.org/officeDocument/2006/relationships/slide" Target="slides/slide34.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slideMaster" Target="slideMasters/slideMaster4.xml"/><Relationship Id="rId73" Type="http://schemas.openxmlformats.org/officeDocument/2006/relationships/slide" Target="slides/slide58.xml"/><Relationship Id="rId72" Type="http://schemas.openxmlformats.org/officeDocument/2006/relationships/slide" Target="slides/slide57.xml"/><Relationship Id="rId31" Type="http://schemas.openxmlformats.org/officeDocument/2006/relationships/slide" Target="slides/slide16.xml"/><Relationship Id="rId75" Type="http://schemas.openxmlformats.org/officeDocument/2006/relationships/slide" Target="slides/slide60.xml"/><Relationship Id="rId30" Type="http://schemas.openxmlformats.org/officeDocument/2006/relationships/slide" Target="slides/slide15.xml"/><Relationship Id="rId74" Type="http://schemas.openxmlformats.org/officeDocument/2006/relationships/slide" Target="slides/slide59.xml"/><Relationship Id="rId33" Type="http://schemas.openxmlformats.org/officeDocument/2006/relationships/slide" Target="slides/slide18.xml"/><Relationship Id="rId77" Type="http://schemas.openxmlformats.org/officeDocument/2006/relationships/slide" Target="slides/slide62.xml"/><Relationship Id="rId32" Type="http://schemas.openxmlformats.org/officeDocument/2006/relationships/slide" Target="slides/slide17.xml"/><Relationship Id="rId76" Type="http://schemas.openxmlformats.org/officeDocument/2006/relationships/slide" Target="slides/slide61.xml"/><Relationship Id="rId35" Type="http://schemas.openxmlformats.org/officeDocument/2006/relationships/slide" Target="slides/slide20.xml"/><Relationship Id="rId79" Type="http://schemas.openxmlformats.org/officeDocument/2006/relationships/slide" Target="slides/slide64.xml"/><Relationship Id="rId34" Type="http://schemas.openxmlformats.org/officeDocument/2006/relationships/slide" Target="slides/slide19.xml"/><Relationship Id="rId78" Type="http://schemas.openxmlformats.org/officeDocument/2006/relationships/slide" Target="slides/slide63.xml"/><Relationship Id="rId71" Type="http://schemas.openxmlformats.org/officeDocument/2006/relationships/slide" Target="slides/slide56.xml"/><Relationship Id="rId70" Type="http://schemas.openxmlformats.org/officeDocument/2006/relationships/slide" Target="slides/slide55.xml"/><Relationship Id="rId37" Type="http://schemas.openxmlformats.org/officeDocument/2006/relationships/slide" Target="slides/slide22.xml"/><Relationship Id="rId36" Type="http://schemas.openxmlformats.org/officeDocument/2006/relationships/slide" Target="slides/slide21.xml"/><Relationship Id="rId39" Type="http://schemas.openxmlformats.org/officeDocument/2006/relationships/slide" Target="slides/slide24.xml"/><Relationship Id="rId38" Type="http://schemas.openxmlformats.org/officeDocument/2006/relationships/slide" Target="slides/slide23.xml"/><Relationship Id="rId62" Type="http://schemas.openxmlformats.org/officeDocument/2006/relationships/slide" Target="slides/slide47.xml"/><Relationship Id="rId61" Type="http://schemas.openxmlformats.org/officeDocument/2006/relationships/slide" Target="slides/slide46.xml"/><Relationship Id="rId20" Type="http://schemas.openxmlformats.org/officeDocument/2006/relationships/slide" Target="slides/slide5.xml"/><Relationship Id="rId64" Type="http://schemas.openxmlformats.org/officeDocument/2006/relationships/slide" Target="slides/slide49.xml"/><Relationship Id="rId63" Type="http://schemas.openxmlformats.org/officeDocument/2006/relationships/slide" Target="slides/slide48.xml"/><Relationship Id="rId22" Type="http://schemas.openxmlformats.org/officeDocument/2006/relationships/slide" Target="slides/slide7.xml"/><Relationship Id="rId66" Type="http://schemas.openxmlformats.org/officeDocument/2006/relationships/slide" Target="slides/slide51.xml"/><Relationship Id="rId21" Type="http://schemas.openxmlformats.org/officeDocument/2006/relationships/slide" Target="slides/slide6.xml"/><Relationship Id="rId65" Type="http://schemas.openxmlformats.org/officeDocument/2006/relationships/slide" Target="slides/slide50.xml"/><Relationship Id="rId24" Type="http://schemas.openxmlformats.org/officeDocument/2006/relationships/slide" Target="slides/slide9.xml"/><Relationship Id="rId68" Type="http://schemas.openxmlformats.org/officeDocument/2006/relationships/slide" Target="slides/slide53.xml"/><Relationship Id="rId23" Type="http://schemas.openxmlformats.org/officeDocument/2006/relationships/slide" Target="slides/slide8.xml"/><Relationship Id="rId67" Type="http://schemas.openxmlformats.org/officeDocument/2006/relationships/slide" Target="slides/slide52.xml"/><Relationship Id="rId60" Type="http://schemas.openxmlformats.org/officeDocument/2006/relationships/slide" Target="slides/slide45.xml"/><Relationship Id="rId26" Type="http://schemas.openxmlformats.org/officeDocument/2006/relationships/slide" Target="slides/slide11.xml"/><Relationship Id="rId25" Type="http://schemas.openxmlformats.org/officeDocument/2006/relationships/slide" Target="slides/slide10.xml"/><Relationship Id="rId69" Type="http://schemas.openxmlformats.org/officeDocument/2006/relationships/slide" Target="slides/slide54.xml"/><Relationship Id="rId28" Type="http://schemas.openxmlformats.org/officeDocument/2006/relationships/slide" Target="slides/slide13.xml"/><Relationship Id="rId27" Type="http://schemas.openxmlformats.org/officeDocument/2006/relationships/slide" Target="slides/slide12.xml"/><Relationship Id="rId29" Type="http://schemas.openxmlformats.org/officeDocument/2006/relationships/slide" Target="slides/slide14.xml"/><Relationship Id="rId51" Type="http://schemas.openxmlformats.org/officeDocument/2006/relationships/slide" Target="slides/slide36.xml"/><Relationship Id="rId50" Type="http://schemas.openxmlformats.org/officeDocument/2006/relationships/slide" Target="slides/slide35.xml"/><Relationship Id="rId53" Type="http://schemas.openxmlformats.org/officeDocument/2006/relationships/slide" Target="slides/slide38.xml"/><Relationship Id="rId52" Type="http://schemas.openxmlformats.org/officeDocument/2006/relationships/slide" Target="slides/slide37.xml"/><Relationship Id="rId11" Type="http://schemas.openxmlformats.org/officeDocument/2006/relationships/slideMaster" Target="slideMasters/slideMaster7.xml"/><Relationship Id="rId55" Type="http://schemas.openxmlformats.org/officeDocument/2006/relationships/slide" Target="slides/slide40.xml"/><Relationship Id="rId10" Type="http://schemas.openxmlformats.org/officeDocument/2006/relationships/slideMaster" Target="slideMasters/slideMaster6.xml"/><Relationship Id="rId54" Type="http://schemas.openxmlformats.org/officeDocument/2006/relationships/slide" Target="slides/slide39.xml"/><Relationship Id="rId13" Type="http://schemas.openxmlformats.org/officeDocument/2006/relationships/slideMaster" Target="slideMasters/slideMaster9.xml"/><Relationship Id="rId57" Type="http://schemas.openxmlformats.org/officeDocument/2006/relationships/slide" Target="slides/slide42.xml"/><Relationship Id="rId12" Type="http://schemas.openxmlformats.org/officeDocument/2006/relationships/slideMaster" Target="slideMasters/slideMaster8.xml"/><Relationship Id="rId56" Type="http://schemas.openxmlformats.org/officeDocument/2006/relationships/slide" Target="slides/slide41.xml"/><Relationship Id="rId90" Type="http://customschemas.google.com/relationships/presentationmetadata" Target="metadata"/><Relationship Id="rId15" Type="http://schemas.openxmlformats.org/officeDocument/2006/relationships/notesMaster" Target="notesMasters/notesMaster1.xml"/><Relationship Id="rId59" Type="http://schemas.openxmlformats.org/officeDocument/2006/relationships/slide" Target="slides/slide44.xml"/><Relationship Id="rId14" Type="http://schemas.openxmlformats.org/officeDocument/2006/relationships/slideMaster" Target="slideMasters/slideMaster10.xml"/><Relationship Id="rId58" Type="http://schemas.openxmlformats.org/officeDocument/2006/relationships/slide" Target="slides/slide43.xml"/><Relationship Id="rId17" Type="http://schemas.openxmlformats.org/officeDocument/2006/relationships/slide" Target="slides/slide2.xml"/><Relationship Id="rId16" Type="http://schemas.openxmlformats.org/officeDocument/2006/relationships/slide" Target="slides/slide1.xml"/><Relationship Id="rId19" Type="http://schemas.openxmlformats.org/officeDocument/2006/relationships/slide" Target="slides/slide4.xml"/><Relationship Id="rId18" Type="http://schemas.openxmlformats.org/officeDocument/2006/relationships/slide" Target="slides/slide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7.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Tahoma"/>
                <a:ea typeface="Tahoma"/>
                <a:cs typeface="Tahoma"/>
                <a:sym typeface="Tahoma"/>
              </a:defRPr>
            </a:lvl1pPr>
            <a:lvl2pPr lvl="1"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2pPr>
            <a:lvl3pPr lvl="2"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3pPr>
            <a:lvl4pPr lvl="3"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4pPr>
            <a:lvl5pPr lvl="4"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5pPr>
            <a:lvl6pPr lvl="5"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6pPr>
            <a:lvl7pPr lvl="6"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7pPr>
            <a:lvl8pPr lvl="7"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8pPr>
            <a:lvl9pPr lvl="8"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9pPr>
          </a:lstStyle>
          <a:p/>
        </p:txBody>
      </p:sp>
      <p:sp>
        <p:nvSpPr>
          <p:cNvPr id="4" name="Google Shape;4;n"/>
          <p:cNvSpPr txBox="1"/>
          <p:nvPr>
            <p:ph idx="10" type="dt"/>
          </p:nvPr>
        </p:nvSpPr>
        <p:spPr>
          <a:xfrm>
            <a:off x="3886200" y="0"/>
            <a:ext cx="2971800" cy="457200"/>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Tahoma"/>
                <a:ea typeface="Tahoma"/>
                <a:cs typeface="Tahoma"/>
                <a:sym typeface="Tahoma"/>
              </a:defRPr>
            </a:lvl1pPr>
            <a:lvl2pPr lvl="1"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2pPr>
            <a:lvl3pPr lvl="2"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3pPr>
            <a:lvl4pPr lvl="3"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4pPr>
            <a:lvl5pPr lvl="4"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5pPr>
            <a:lvl6pPr lvl="5"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6pPr>
            <a:lvl7pPr lvl="6"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7pPr>
            <a:lvl8pPr lvl="7"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8pPr>
            <a:lvl9pPr lvl="8"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9pPr>
          </a:lstStyle>
          <a:p/>
        </p:txBody>
      </p:sp>
      <p:sp>
        <p:nvSpPr>
          <p:cNvPr id="5" name="Google Shape;5;n"/>
          <p:cNvSpPr/>
          <p:nvPr>
            <p:ph idx="3"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6" name="Google Shape;6;n"/>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360"/>
              </a:spcBef>
              <a:spcAft>
                <a:spcPts val="0"/>
              </a:spcAft>
              <a:buClr>
                <a:srgbClr val="000000"/>
              </a:buClr>
              <a:buSzPts val="1400"/>
              <a:buFont typeface="Arial"/>
              <a:buNone/>
              <a:defRPr b="0" i="0" sz="1200" u="none" cap="none" strike="noStrike">
                <a:solidFill>
                  <a:schemeClr val="dk1"/>
                </a:solidFill>
                <a:latin typeface="Times New Roman"/>
                <a:ea typeface="Times New Roman"/>
                <a:cs typeface="Times New Roman"/>
                <a:sym typeface="Times New Roman"/>
              </a:defRPr>
            </a:lvl1pPr>
            <a:lvl2pPr indent="-228600" lvl="1" marL="914400" marR="0" rtl="0" algn="l">
              <a:lnSpc>
                <a:spcPct val="100000"/>
              </a:lnSpc>
              <a:spcBef>
                <a:spcPts val="360"/>
              </a:spcBef>
              <a:spcAft>
                <a:spcPts val="0"/>
              </a:spcAft>
              <a:buClr>
                <a:srgbClr val="000000"/>
              </a:buClr>
              <a:buSzPts val="1400"/>
              <a:buFont typeface="Arial"/>
              <a:buNone/>
              <a:defRPr b="0" i="0" sz="1200" u="none" cap="none" strike="noStrike">
                <a:solidFill>
                  <a:schemeClr val="dk1"/>
                </a:solidFill>
                <a:latin typeface="Times New Roman"/>
                <a:ea typeface="Times New Roman"/>
                <a:cs typeface="Times New Roman"/>
                <a:sym typeface="Times New Roman"/>
              </a:defRPr>
            </a:lvl2pPr>
            <a:lvl3pPr indent="-228600" lvl="2" marL="1371600" marR="0" rtl="0" algn="l">
              <a:lnSpc>
                <a:spcPct val="100000"/>
              </a:lnSpc>
              <a:spcBef>
                <a:spcPts val="360"/>
              </a:spcBef>
              <a:spcAft>
                <a:spcPts val="0"/>
              </a:spcAft>
              <a:buClr>
                <a:srgbClr val="000000"/>
              </a:buClr>
              <a:buSzPts val="1400"/>
              <a:buFont typeface="Arial"/>
              <a:buNone/>
              <a:defRPr b="0" i="0" sz="1200" u="none" cap="none" strike="noStrike">
                <a:solidFill>
                  <a:schemeClr val="dk1"/>
                </a:solidFill>
                <a:latin typeface="Times New Roman"/>
                <a:ea typeface="Times New Roman"/>
                <a:cs typeface="Times New Roman"/>
                <a:sym typeface="Times New Roman"/>
              </a:defRPr>
            </a:lvl3pPr>
            <a:lvl4pPr indent="-228600" lvl="3" marL="1828800" marR="0" rtl="0" algn="l">
              <a:lnSpc>
                <a:spcPct val="100000"/>
              </a:lnSpc>
              <a:spcBef>
                <a:spcPts val="360"/>
              </a:spcBef>
              <a:spcAft>
                <a:spcPts val="0"/>
              </a:spcAft>
              <a:buClr>
                <a:srgbClr val="000000"/>
              </a:buClr>
              <a:buSzPts val="1400"/>
              <a:buFont typeface="Arial"/>
              <a:buNone/>
              <a:defRPr b="0" i="0" sz="1200" u="none" cap="none" strike="noStrike">
                <a:solidFill>
                  <a:schemeClr val="dk1"/>
                </a:solidFill>
                <a:latin typeface="Times New Roman"/>
                <a:ea typeface="Times New Roman"/>
                <a:cs typeface="Times New Roman"/>
                <a:sym typeface="Times New Roman"/>
              </a:defRPr>
            </a:lvl4pPr>
            <a:lvl5pPr indent="-228600" lvl="4" marL="2286000" marR="0" rtl="0" algn="l">
              <a:lnSpc>
                <a:spcPct val="100000"/>
              </a:lnSpc>
              <a:spcBef>
                <a:spcPts val="360"/>
              </a:spcBef>
              <a:spcAft>
                <a:spcPts val="0"/>
              </a:spcAft>
              <a:buClr>
                <a:srgbClr val="000000"/>
              </a:buClr>
              <a:buSzPts val="1400"/>
              <a:buFont typeface="Arial"/>
              <a:buNone/>
              <a:defRPr b="0" i="0" sz="1200" u="none" cap="none" strike="noStrike">
                <a:solidFill>
                  <a:schemeClr val="dk1"/>
                </a:solidFill>
                <a:latin typeface="Times New Roman"/>
                <a:ea typeface="Times New Roman"/>
                <a:cs typeface="Times New Roman"/>
                <a:sym typeface="Times New Roman"/>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6800"/>
            <a:ext cx="2971800" cy="457200"/>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Tahoma"/>
                <a:ea typeface="Tahoma"/>
                <a:cs typeface="Tahoma"/>
                <a:sym typeface="Tahoma"/>
              </a:defRPr>
            </a:lvl1pPr>
            <a:lvl2pPr lvl="1"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2pPr>
            <a:lvl3pPr lvl="2"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3pPr>
            <a:lvl4pPr lvl="3"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4pPr>
            <a:lvl5pPr lvl="4"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5pPr>
            <a:lvl6pPr lvl="5"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6pPr>
            <a:lvl7pPr lvl="6"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7pPr>
            <a:lvl8pPr lvl="7"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8pPr>
            <a:lvl9pPr lvl="8"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9pPr>
          </a:lstStyle>
          <a:p/>
        </p:txBody>
      </p:sp>
      <p:sp>
        <p:nvSpPr>
          <p:cNvPr id="8" name="Google Shape;8;n"/>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Tahoma"/>
                <a:ea typeface="Tahoma"/>
                <a:cs typeface="Tahoma"/>
                <a:sym typeface="Tahoma"/>
              </a:rPr>
              <a:t>‹#›</a:t>
            </a:fld>
            <a:endParaRPr b="0" i="0" sz="1200" u="none" cap="none" strike="noStrike">
              <a:solidFill>
                <a:schemeClr val="dk1"/>
              </a:solidFill>
              <a:latin typeface="Tahoma"/>
              <a:ea typeface="Tahoma"/>
              <a:cs typeface="Tahoma"/>
              <a:sym typeface="Tahoma"/>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2" name="Shape 1292"/>
        <p:cNvGrpSpPr/>
        <p:nvPr/>
      </p:nvGrpSpPr>
      <p:grpSpPr>
        <a:xfrm>
          <a:off x="0" y="0"/>
          <a:ext cx="0" cy="0"/>
          <a:chOff x="0" y="0"/>
          <a:chExt cx="0" cy="0"/>
        </a:xfrm>
      </p:grpSpPr>
      <p:sp>
        <p:nvSpPr>
          <p:cNvPr id="1293" name="Google Shape;1293;p1: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1294" name="Google Shape;1294;p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3" name="Shape 1363"/>
        <p:cNvGrpSpPr/>
        <p:nvPr/>
      </p:nvGrpSpPr>
      <p:grpSpPr>
        <a:xfrm>
          <a:off x="0" y="0"/>
          <a:ext cx="0" cy="0"/>
          <a:chOff x="0" y="0"/>
          <a:chExt cx="0" cy="0"/>
        </a:xfrm>
      </p:grpSpPr>
      <p:sp>
        <p:nvSpPr>
          <p:cNvPr id="1364" name="Google Shape;1364;p12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365" name="Google Shape;1365;p127: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Times New Roman"/>
              <a:buNone/>
            </a:pPr>
            <a:r>
              <a:t/>
            </a:r>
            <a:endParaRPr/>
          </a:p>
        </p:txBody>
      </p:sp>
      <p:sp>
        <p:nvSpPr>
          <p:cNvPr id="1366" name="Google Shape;1366;p127:notes"/>
          <p:cNvSpPr txBox="1"/>
          <p:nvPr>
            <p:ph idx="3" type="hdr"/>
          </p:nvPr>
        </p:nvSpPr>
        <p:spPr>
          <a:xfrm>
            <a:off x="0" y="0"/>
            <a:ext cx="2971800"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200" u="none" cap="none" strike="noStrike">
                <a:solidFill>
                  <a:srgbClr val="000000"/>
                </a:solidFill>
                <a:latin typeface="Tahoma"/>
                <a:ea typeface="Tahoma"/>
                <a:cs typeface="Tahoma"/>
                <a:sym typeface="Tahoma"/>
              </a:rPr>
              <a:t>Lecture-1</a:t>
            </a:r>
            <a:endParaRPr b="0" i="0" sz="1200" u="none" cap="none" strike="noStrike">
              <a:solidFill>
                <a:srgbClr val="000000"/>
              </a:solidFill>
              <a:latin typeface="Tahoma"/>
              <a:ea typeface="Tahoma"/>
              <a:cs typeface="Tahoma"/>
              <a:sym typeface="Tahoma"/>
            </a:endParaRPr>
          </a:p>
        </p:txBody>
      </p:sp>
      <p:sp>
        <p:nvSpPr>
          <p:cNvPr id="1367" name="Google Shape;1367;p127: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2" name="Shape 1372"/>
        <p:cNvGrpSpPr/>
        <p:nvPr/>
      </p:nvGrpSpPr>
      <p:grpSpPr>
        <a:xfrm>
          <a:off x="0" y="0"/>
          <a:ext cx="0" cy="0"/>
          <a:chOff x="0" y="0"/>
          <a:chExt cx="0" cy="0"/>
        </a:xfrm>
      </p:grpSpPr>
      <p:sp>
        <p:nvSpPr>
          <p:cNvPr id="1373" name="Google Shape;1373;p128: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Clr>
                <a:schemeClr val="dk1"/>
              </a:buClr>
              <a:buSzPts val="1200"/>
              <a:buFont typeface="Times New Roman"/>
              <a:buNone/>
            </a:pPr>
            <a:r>
              <a:t/>
            </a:r>
            <a:endParaRPr/>
          </a:p>
        </p:txBody>
      </p:sp>
      <p:sp>
        <p:nvSpPr>
          <p:cNvPr id="1374" name="Google Shape;1374;p12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8" name="Shape 1378"/>
        <p:cNvGrpSpPr/>
        <p:nvPr/>
      </p:nvGrpSpPr>
      <p:grpSpPr>
        <a:xfrm>
          <a:off x="0" y="0"/>
          <a:ext cx="0" cy="0"/>
          <a:chOff x="0" y="0"/>
          <a:chExt cx="0" cy="0"/>
        </a:xfrm>
      </p:grpSpPr>
      <p:sp>
        <p:nvSpPr>
          <p:cNvPr id="1379" name="Google Shape;1379;p129: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1380" name="Google Shape;1380;p12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5" name="Shape 1385"/>
        <p:cNvGrpSpPr/>
        <p:nvPr/>
      </p:nvGrpSpPr>
      <p:grpSpPr>
        <a:xfrm>
          <a:off x="0" y="0"/>
          <a:ext cx="0" cy="0"/>
          <a:chOff x="0" y="0"/>
          <a:chExt cx="0" cy="0"/>
        </a:xfrm>
      </p:grpSpPr>
      <p:sp>
        <p:nvSpPr>
          <p:cNvPr id="1386" name="Google Shape;1386;p13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1387" name="Google Shape;1387;p13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2" name="Shape 1392"/>
        <p:cNvGrpSpPr/>
        <p:nvPr/>
      </p:nvGrpSpPr>
      <p:grpSpPr>
        <a:xfrm>
          <a:off x="0" y="0"/>
          <a:ext cx="0" cy="0"/>
          <a:chOff x="0" y="0"/>
          <a:chExt cx="0" cy="0"/>
        </a:xfrm>
      </p:grpSpPr>
      <p:sp>
        <p:nvSpPr>
          <p:cNvPr id="1393" name="Google Shape;1393;p131: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1394" name="Google Shape;1394;p13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1" name="Shape 1401"/>
        <p:cNvGrpSpPr/>
        <p:nvPr/>
      </p:nvGrpSpPr>
      <p:grpSpPr>
        <a:xfrm>
          <a:off x="0" y="0"/>
          <a:ext cx="0" cy="0"/>
          <a:chOff x="0" y="0"/>
          <a:chExt cx="0" cy="0"/>
        </a:xfrm>
      </p:grpSpPr>
      <p:sp>
        <p:nvSpPr>
          <p:cNvPr id="1402" name="Google Shape;1402;p3: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1403" name="Google Shape;1403;p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9" name="Shape 1409"/>
        <p:cNvGrpSpPr/>
        <p:nvPr/>
      </p:nvGrpSpPr>
      <p:grpSpPr>
        <a:xfrm>
          <a:off x="0" y="0"/>
          <a:ext cx="0" cy="0"/>
          <a:chOff x="0" y="0"/>
          <a:chExt cx="0" cy="0"/>
        </a:xfrm>
      </p:grpSpPr>
      <p:sp>
        <p:nvSpPr>
          <p:cNvPr id="1410" name="Google Shape;1410;p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411" name="Google Shape;1411;p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400050" lvl="0" marL="514350" rtl="0" algn="l">
              <a:lnSpc>
                <a:spcPct val="150000"/>
              </a:lnSpc>
              <a:spcBef>
                <a:spcPts val="0"/>
              </a:spcBef>
              <a:spcAft>
                <a:spcPts val="0"/>
              </a:spcAft>
              <a:buClr>
                <a:schemeClr val="dk1"/>
              </a:buClr>
              <a:buSzPts val="1800"/>
              <a:buFont typeface="Arial"/>
              <a:buNone/>
            </a:pPr>
            <a:r>
              <a:t/>
            </a:r>
            <a:endParaRPr sz="1800"/>
          </a:p>
          <a:p>
            <a:pPr indent="-342900" lvl="1" marL="800100" rtl="0" algn="l">
              <a:lnSpc>
                <a:spcPct val="150000"/>
              </a:lnSpc>
              <a:spcBef>
                <a:spcPts val="540"/>
              </a:spcBef>
              <a:spcAft>
                <a:spcPts val="0"/>
              </a:spcAft>
              <a:buClr>
                <a:schemeClr val="dk1"/>
              </a:buClr>
              <a:buSzPts val="1800"/>
              <a:buFont typeface="Arial"/>
              <a:buChar char="•"/>
            </a:pPr>
            <a:r>
              <a:rPr lang="en-US" sz="1800"/>
              <a:t>Machine Learning, Tom Mitchell</a:t>
            </a:r>
            <a:endParaRPr/>
          </a:p>
          <a:p>
            <a:pPr indent="-342900" lvl="1" marL="800100" rtl="0" algn="l">
              <a:lnSpc>
                <a:spcPct val="150000"/>
              </a:lnSpc>
              <a:spcBef>
                <a:spcPts val="540"/>
              </a:spcBef>
              <a:spcAft>
                <a:spcPts val="0"/>
              </a:spcAft>
              <a:buClr>
                <a:schemeClr val="dk1"/>
              </a:buClr>
              <a:buSzPts val="1800"/>
              <a:buFont typeface="Arial"/>
              <a:buChar char="•"/>
            </a:pPr>
            <a:r>
              <a:rPr lang="en-US" sz="1800"/>
              <a:t>Read Chapter 1, 2 – Introduction to Machine Learning, 2</a:t>
            </a:r>
            <a:r>
              <a:rPr baseline="30000" lang="en-US" sz="1800"/>
              <a:t>nd</a:t>
            </a:r>
            <a:r>
              <a:rPr lang="en-US" sz="1800"/>
              <a:t> edition, Ethem Alpaydin</a:t>
            </a:r>
            <a:endParaRPr/>
          </a:p>
        </p:txBody>
      </p:sp>
      <p:sp>
        <p:nvSpPr>
          <p:cNvPr id="1412" name="Google Shape;1412;p4:notes"/>
          <p:cNvSpPr txBox="1"/>
          <p:nvPr>
            <p:ph idx="3" type="hdr"/>
          </p:nvPr>
        </p:nvSpPr>
        <p:spPr>
          <a:xfrm>
            <a:off x="0" y="0"/>
            <a:ext cx="2971800" cy="4572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Lecture-1</a:t>
            </a:r>
            <a:endParaRPr/>
          </a:p>
        </p:txBody>
      </p:sp>
      <p:sp>
        <p:nvSpPr>
          <p:cNvPr id="1413" name="Google Shape;1413;p4: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8" name="Shape 1418"/>
        <p:cNvGrpSpPr/>
        <p:nvPr/>
      </p:nvGrpSpPr>
      <p:grpSpPr>
        <a:xfrm>
          <a:off x="0" y="0"/>
          <a:ext cx="0" cy="0"/>
          <a:chOff x="0" y="0"/>
          <a:chExt cx="0" cy="0"/>
        </a:xfrm>
      </p:grpSpPr>
      <p:sp>
        <p:nvSpPr>
          <p:cNvPr id="1419" name="Google Shape;1419;p132:notes"/>
          <p:cNvSpPr txBox="1"/>
          <p:nvPr>
            <p:ph idx="1" type="body"/>
          </p:nvPr>
        </p:nvSpPr>
        <p:spPr>
          <a:xfrm>
            <a:off x="914400" y="3257550"/>
            <a:ext cx="7315200" cy="3086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Times New Roman"/>
              <a:buNone/>
            </a:pPr>
            <a:r>
              <a:t/>
            </a:r>
            <a:endParaRPr/>
          </a:p>
        </p:txBody>
      </p:sp>
      <p:sp>
        <p:nvSpPr>
          <p:cNvPr id="1420" name="Google Shape;1420;p132:notes"/>
          <p:cNvSpPr/>
          <p:nvPr>
            <p:ph idx="2" type="sldImg"/>
          </p:nvPr>
        </p:nvSpPr>
        <p:spPr>
          <a:xfrm>
            <a:off x="2857500" y="514350"/>
            <a:ext cx="3429000" cy="25717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6" name="Shape 1426"/>
        <p:cNvGrpSpPr/>
        <p:nvPr/>
      </p:nvGrpSpPr>
      <p:grpSpPr>
        <a:xfrm>
          <a:off x="0" y="0"/>
          <a:ext cx="0" cy="0"/>
          <a:chOff x="0" y="0"/>
          <a:chExt cx="0" cy="0"/>
        </a:xfrm>
      </p:grpSpPr>
      <p:sp>
        <p:nvSpPr>
          <p:cNvPr id="1427" name="Google Shape;1427;p133:notes"/>
          <p:cNvSpPr txBox="1"/>
          <p:nvPr>
            <p:ph idx="1" type="body"/>
          </p:nvPr>
        </p:nvSpPr>
        <p:spPr>
          <a:xfrm>
            <a:off x="914400" y="3257550"/>
            <a:ext cx="7315200" cy="3086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Times New Roman"/>
              <a:buNone/>
            </a:pPr>
            <a:r>
              <a:t/>
            </a:r>
            <a:endParaRPr/>
          </a:p>
        </p:txBody>
      </p:sp>
      <p:sp>
        <p:nvSpPr>
          <p:cNvPr id="1428" name="Google Shape;1428;p133:notes"/>
          <p:cNvSpPr/>
          <p:nvPr>
            <p:ph idx="2" type="sldImg"/>
          </p:nvPr>
        </p:nvSpPr>
        <p:spPr>
          <a:xfrm>
            <a:off x="2857500" y="514350"/>
            <a:ext cx="3429000" cy="25717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7" name="Shape 1437"/>
        <p:cNvGrpSpPr/>
        <p:nvPr/>
      </p:nvGrpSpPr>
      <p:grpSpPr>
        <a:xfrm>
          <a:off x="0" y="0"/>
          <a:ext cx="0" cy="0"/>
          <a:chOff x="0" y="0"/>
          <a:chExt cx="0" cy="0"/>
        </a:xfrm>
      </p:grpSpPr>
      <p:sp>
        <p:nvSpPr>
          <p:cNvPr id="1438" name="Google Shape;1438;p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Times New Roman"/>
              <a:buNone/>
            </a:pPr>
            <a:r>
              <a:t/>
            </a:r>
            <a:endParaRPr/>
          </a:p>
        </p:txBody>
      </p:sp>
      <p:sp>
        <p:nvSpPr>
          <p:cNvPr id="1439" name="Google Shape;1439;p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8" name="Shape 1298"/>
        <p:cNvGrpSpPr/>
        <p:nvPr/>
      </p:nvGrpSpPr>
      <p:grpSpPr>
        <a:xfrm>
          <a:off x="0" y="0"/>
          <a:ext cx="0" cy="0"/>
          <a:chOff x="0" y="0"/>
          <a:chExt cx="0" cy="0"/>
        </a:xfrm>
      </p:grpSpPr>
      <p:sp>
        <p:nvSpPr>
          <p:cNvPr id="1299" name="Google Shape;1299;p119: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1300" name="Google Shape;1300;p11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3" name="Shape 1443"/>
        <p:cNvGrpSpPr/>
        <p:nvPr/>
      </p:nvGrpSpPr>
      <p:grpSpPr>
        <a:xfrm>
          <a:off x="0" y="0"/>
          <a:ext cx="0" cy="0"/>
          <a:chOff x="0" y="0"/>
          <a:chExt cx="0" cy="0"/>
        </a:xfrm>
      </p:grpSpPr>
      <p:sp>
        <p:nvSpPr>
          <p:cNvPr id="1444" name="Google Shape;1444;p134:notes"/>
          <p:cNvSpPr/>
          <p:nvPr>
            <p:ph idx="2" type="sldImg"/>
          </p:nvPr>
        </p:nvSpPr>
        <p:spPr>
          <a:xfrm>
            <a:off x="1262063" y="720725"/>
            <a:ext cx="4797425" cy="3598863"/>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1445" name="Google Shape;1445;p134:notes"/>
          <p:cNvSpPr txBox="1"/>
          <p:nvPr>
            <p:ph idx="1" type="body"/>
          </p:nvPr>
        </p:nvSpPr>
        <p:spPr>
          <a:xfrm>
            <a:off x="974690" y="4559248"/>
            <a:ext cx="5365820" cy="4321201"/>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47500" lIns="95000" spcFirstLastPara="1" rIns="95000" wrap="square" tIns="47500">
            <a:noAutofit/>
          </a:bodyPr>
          <a:lstStyle/>
          <a:p>
            <a:pPr indent="-228600" lvl="0" marL="457200" marR="0" rtl="0" algn="l">
              <a:lnSpc>
                <a:spcPct val="100000"/>
              </a:lnSpc>
              <a:spcBef>
                <a:spcPts val="360"/>
              </a:spcBef>
              <a:spcAft>
                <a:spcPts val="0"/>
              </a:spcAft>
              <a:buSzPts val="14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6" name="Shape 1456"/>
        <p:cNvGrpSpPr/>
        <p:nvPr/>
      </p:nvGrpSpPr>
      <p:grpSpPr>
        <a:xfrm>
          <a:off x="0" y="0"/>
          <a:ext cx="0" cy="0"/>
          <a:chOff x="0" y="0"/>
          <a:chExt cx="0" cy="0"/>
        </a:xfrm>
      </p:grpSpPr>
      <p:sp>
        <p:nvSpPr>
          <p:cNvPr id="1457" name="Google Shape;1457;p135:notes"/>
          <p:cNvSpPr/>
          <p:nvPr>
            <p:ph idx="2" type="sldImg"/>
          </p:nvPr>
        </p:nvSpPr>
        <p:spPr>
          <a:xfrm>
            <a:off x="1262063" y="720725"/>
            <a:ext cx="4797425" cy="3598863"/>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1458" name="Google Shape;1458;p135:notes"/>
          <p:cNvSpPr txBox="1"/>
          <p:nvPr>
            <p:ph idx="1" type="body"/>
          </p:nvPr>
        </p:nvSpPr>
        <p:spPr>
          <a:xfrm>
            <a:off x="974690" y="4559248"/>
            <a:ext cx="5365820" cy="4321201"/>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47500" lIns="95000" spcFirstLastPara="1" rIns="95000" wrap="square" tIns="47500">
            <a:noAutofit/>
          </a:bodyPr>
          <a:lstStyle/>
          <a:p>
            <a:pPr indent="-228600" lvl="0" marL="457200" marR="0" rtl="0" algn="l">
              <a:lnSpc>
                <a:spcPct val="100000"/>
              </a:lnSpc>
              <a:spcBef>
                <a:spcPts val="360"/>
              </a:spcBef>
              <a:spcAft>
                <a:spcPts val="0"/>
              </a:spcAft>
              <a:buSzPts val="14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3" name="Shape 1463"/>
        <p:cNvGrpSpPr/>
        <p:nvPr/>
      </p:nvGrpSpPr>
      <p:grpSpPr>
        <a:xfrm>
          <a:off x="0" y="0"/>
          <a:ext cx="0" cy="0"/>
          <a:chOff x="0" y="0"/>
          <a:chExt cx="0" cy="0"/>
        </a:xfrm>
      </p:grpSpPr>
      <p:sp>
        <p:nvSpPr>
          <p:cNvPr id="1464" name="Google Shape;1464;p136:notes"/>
          <p:cNvSpPr/>
          <p:nvPr>
            <p:ph idx="2" type="sldImg"/>
          </p:nvPr>
        </p:nvSpPr>
        <p:spPr>
          <a:xfrm>
            <a:off x="1262063" y="720725"/>
            <a:ext cx="4797425" cy="3598863"/>
          </a:xfrm>
          <a:custGeom>
            <a:rect b="b" l="l" r="r" t="t"/>
            <a:pathLst>
              <a:path extrusionOk="0" h="120000" w="120000">
                <a:moveTo>
                  <a:pt x="0" y="0"/>
                </a:moveTo>
                <a:lnTo>
                  <a:pt x="120000" y="0"/>
                </a:lnTo>
                <a:lnTo>
                  <a:pt x="120000" y="120000"/>
                </a:lnTo>
                <a:lnTo>
                  <a:pt x="0" y="120000"/>
                </a:lnTo>
                <a:close/>
              </a:path>
            </a:pathLst>
          </a:custGeom>
          <a:noFill/>
          <a:ln>
            <a:noFill/>
          </a:ln>
        </p:spPr>
      </p:sp>
      <p:sp>
        <p:nvSpPr>
          <p:cNvPr id="1465" name="Google Shape;1465;p136:notes"/>
          <p:cNvSpPr txBox="1"/>
          <p:nvPr>
            <p:ph idx="1" type="body"/>
          </p:nvPr>
        </p:nvSpPr>
        <p:spPr>
          <a:xfrm>
            <a:off x="974690" y="4559248"/>
            <a:ext cx="5365820" cy="4321201"/>
          </a:xfrm>
          <a:prstGeom prst="rect">
            <a:avLst/>
          </a:prstGeom>
          <a:noFill/>
          <a:ln>
            <a:noFill/>
          </a:ln>
        </p:spPr>
        <p:txBody>
          <a:bodyPr anchorCtr="0" anchor="t" bIns="47500" lIns="95000" spcFirstLastPara="1" rIns="95000" wrap="square" tIns="47500">
            <a:noAutofit/>
          </a:bodyPr>
          <a:lstStyle/>
          <a:p>
            <a:pPr indent="-228600" lvl="0" marL="457200" marR="0" rtl="0" algn="l">
              <a:lnSpc>
                <a:spcPct val="100000"/>
              </a:lnSpc>
              <a:spcBef>
                <a:spcPts val="360"/>
              </a:spcBef>
              <a:spcAft>
                <a:spcPts val="0"/>
              </a:spcAft>
              <a:buSzPts val="14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0" name="Shape 1470"/>
        <p:cNvGrpSpPr/>
        <p:nvPr/>
      </p:nvGrpSpPr>
      <p:grpSpPr>
        <a:xfrm>
          <a:off x="0" y="0"/>
          <a:ext cx="0" cy="0"/>
          <a:chOff x="0" y="0"/>
          <a:chExt cx="0" cy="0"/>
        </a:xfrm>
      </p:grpSpPr>
      <p:sp>
        <p:nvSpPr>
          <p:cNvPr id="1471" name="Google Shape;1471;p137:notes"/>
          <p:cNvSpPr/>
          <p:nvPr>
            <p:ph idx="2" type="sldImg"/>
          </p:nvPr>
        </p:nvSpPr>
        <p:spPr>
          <a:xfrm>
            <a:off x="1262063" y="720725"/>
            <a:ext cx="4797425" cy="3598863"/>
          </a:xfrm>
          <a:custGeom>
            <a:rect b="b" l="l" r="r" t="t"/>
            <a:pathLst>
              <a:path extrusionOk="0" h="120000" w="120000">
                <a:moveTo>
                  <a:pt x="0" y="0"/>
                </a:moveTo>
                <a:lnTo>
                  <a:pt x="120000" y="0"/>
                </a:lnTo>
                <a:lnTo>
                  <a:pt x="120000" y="120000"/>
                </a:lnTo>
                <a:lnTo>
                  <a:pt x="0" y="120000"/>
                </a:lnTo>
                <a:close/>
              </a:path>
            </a:pathLst>
          </a:custGeom>
          <a:noFill/>
          <a:ln>
            <a:noFill/>
          </a:ln>
        </p:spPr>
      </p:sp>
      <p:sp>
        <p:nvSpPr>
          <p:cNvPr id="1472" name="Google Shape;1472;p137:notes"/>
          <p:cNvSpPr txBox="1"/>
          <p:nvPr>
            <p:ph idx="1" type="body"/>
          </p:nvPr>
        </p:nvSpPr>
        <p:spPr>
          <a:xfrm>
            <a:off x="974690" y="4559248"/>
            <a:ext cx="5365820" cy="4321201"/>
          </a:xfrm>
          <a:prstGeom prst="rect">
            <a:avLst/>
          </a:prstGeom>
          <a:noFill/>
          <a:ln>
            <a:noFill/>
          </a:ln>
        </p:spPr>
        <p:txBody>
          <a:bodyPr anchorCtr="0" anchor="t" bIns="47500" lIns="95000" spcFirstLastPara="1" rIns="95000" wrap="square" tIns="47500">
            <a:noAutofit/>
          </a:bodyPr>
          <a:lstStyle/>
          <a:p>
            <a:pPr indent="-228600" lvl="0" marL="457200" marR="0" rtl="0" algn="l">
              <a:lnSpc>
                <a:spcPct val="100000"/>
              </a:lnSpc>
              <a:spcBef>
                <a:spcPts val="360"/>
              </a:spcBef>
              <a:spcAft>
                <a:spcPts val="0"/>
              </a:spcAft>
              <a:buSzPts val="14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7" name="Shape 1477"/>
        <p:cNvGrpSpPr/>
        <p:nvPr/>
      </p:nvGrpSpPr>
      <p:grpSpPr>
        <a:xfrm>
          <a:off x="0" y="0"/>
          <a:ext cx="0" cy="0"/>
          <a:chOff x="0" y="0"/>
          <a:chExt cx="0" cy="0"/>
        </a:xfrm>
      </p:grpSpPr>
      <p:sp>
        <p:nvSpPr>
          <p:cNvPr id="1478" name="Google Shape;1478;p13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79" name="Google Shape;1479;p13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dk1"/>
              </a:buClr>
              <a:buSzPts val="1200"/>
              <a:buFont typeface="Times New Roman"/>
              <a:buNone/>
            </a:pPr>
            <a:r>
              <a:t/>
            </a:r>
            <a:endParaRPr/>
          </a:p>
        </p:txBody>
      </p:sp>
      <p:sp>
        <p:nvSpPr>
          <p:cNvPr id="1480" name="Google Shape;1480;p13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2" name="Shape 1492"/>
        <p:cNvGrpSpPr/>
        <p:nvPr/>
      </p:nvGrpSpPr>
      <p:grpSpPr>
        <a:xfrm>
          <a:off x="0" y="0"/>
          <a:ext cx="0" cy="0"/>
          <a:chOff x="0" y="0"/>
          <a:chExt cx="0" cy="0"/>
        </a:xfrm>
      </p:grpSpPr>
      <p:sp>
        <p:nvSpPr>
          <p:cNvPr id="1493" name="Google Shape;1493;p13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94" name="Google Shape;1494;p13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dk1"/>
              </a:buClr>
              <a:buSzPts val="1200"/>
              <a:buFont typeface="Times New Roman"/>
              <a:buNone/>
            </a:pPr>
            <a:r>
              <a:t/>
            </a:r>
            <a:endParaRPr/>
          </a:p>
        </p:txBody>
      </p:sp>
      <p:sp>
        <p:nvSpPr>
          <p:cNvPr id="1495" name="Google Shape;1495;p13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1" name="Shape 1501"/>
        <p:cNvGrpSpPr/>
        <p:nvPr/>
      </p:nvGrpSpPr>
      <p:grpSpPr>
        <a:xfrm>
          <a:off x="0" y="0"/>
          <a:ext cx="0" cy="0"/>
          <a:chOff x="0" y="0"/>
          <a:chExt cx="0" cy="0"/>
        </a:xfrm>
      </p:grpSpPr>
      <p:sp>
        <p:nvSpPr>
          <p:cNvPr id="1502" name="Google Shape;1502;p14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03" name="Google Shape;1503;p14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dk1"/>
              </a:buClr>
              <a:buSzPts val="1200"/>
              <a:buFont typeface="Times New Roman"/>
              <a:buNone/>
            </a:pPr>
            <a:r>
              <a:t/>
            </a:r>
            <a:endParaRPr/>
          </a:p>
        </p:txBody>
      </p:sp>
      <p:sp>
        <p:nvSpPr>
          <p:cNvPr id="1504" name="Google Shape;1504;p14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0" name="Shape 1510"/>
        <p:cNvGrpSpPr/>
        <p:nvPr/>
      </p:nvGrpSpPr>
      <p:grpSpPr>
        <a:xfrm>
          <a:off x="0" y="0"/>
          <a:ext cx="0" cy="0"/>
          <a:chOff x="0" y="0"/>
          <a:chExt cx="0" cy="0"/>
        </a:xfrm>
      </p:grpSpPr>
      <p:sp>
        <p:nvSpPr>
          <p:cNvPr id="1511" name="Google Shape;1511;p14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12" name="Google Shape;1512;p14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dk1"/>
              </a:buClr>
              <a:buSzPts val="1200"/>
              <a:buFont typeface="Times New Roman"/>
              <a:buNone/>
            </a:pPr>
            <a:r>
              <a:t/>
            </a:r>
            <a:endParaRPr/>
          </a:p>
        </p:txBody>
      </p:sp>
      <p:sp>
        <p:nvSpPr>
          <p:cNvPr id="1513" name="Google Shape;1513;p14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4" name="Shape 1524"/>
        <p:cNvGrpSpPr/>
        <p:nvPr/>
      </p:nvGrpSpPr>
      <p:grpSpPr>
        <a:xfrm>
          <a:off x="0" y="0"/>
          <a:ext cx="0" cy="0"/>
          <a:chOff x="0" y="0"/>
          <a:chExt cx="0" cy="0"/>
        </a:xfrm>
      </p:grpSpPr>
      <p:sp>
        <p:nvSpPr>
          <p:cNvPr id="1525" name="Google Shape;1525;p14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26" name="Google Shape;1526;p14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dk1"/>
              </a:buClr>
              <a:buSzPts val="1200"/>
              <a:buFont typeface="Times New Roman"/>
              <a:buNone/>
            </a:pPr>
            <a:r>
              <a:t/>
            </a:r>
            <a:endParaRPr/>
          </a:p>
        </p:txBody>
      </p:sp>
      <p:sp>
        <p:nvSpPr>
          <p:cNvPr id="1527" name="Google Shape;1527;p14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3" name="Shape 1533"/>
        <p:cNvGrpSpPr/>
        <p:nvPr/>
      </p:nvGrpSpPr>
      <p:grpSpPr>
        <a:xfrm>
          <a:off x="0" y="0"/>
          <a:ext cx="0" cy="0"/>
          <a:chOff x="0" y="0"/>
          <a:chExt cx="0" cy="0"/>
        </a:xfrm>
      </p:grpSpPr>
      <p:sp>
        <p:nvSpPr>
          <p:cNvPr id="1534" name="Google Shape;1534;p14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35" name="Google Shape;1535;p14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dk1"/>
              </a:buClr>
              <a:buSzPts val="1200"/>
              <a:buFont typeface="Times New Roman"/>
              <a:buNone/>
            </a:pPr>
            <a:r>
              <a:t/>
            </a:r>
            <a:endParaRPr/>
          </a:p>
        </p:txBody>
      </p:sp>
      <p:sp>
        <p:nvSpPr>
          <p:cNvPr id="1536" name="Google Shape;1536;p14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5" name="Shape 1305"/>
        <p:cNvGrpSpPr/>
        <p:nvPr/>
      </p:nvGrpSpPr>
      <p:grpSpPr>
        <a:xfrm>
          <a:off x="0" y="0"/>
          <a:ext cx="0" cy="0"/>
          <a:chOff x="0" y="0"/>
          <a:chExt cx="0" cy="0"/>
        </a:xfrm>
      </p:grpSpPr>
      <p:sp>
        <p:nvSpPr>
          <p:cNvPr id="1306" name="Google Shape;1306;p12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1307" name="Google Shape;1307;p12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2" name="Shape 1542"/>
        <p:cNvGrpSpPr/>
        <p:nvPr/>
      </p:nvGrpSpPr>
      <p:grpSpPr>
        <a:xfrm>
          <a:off x="0" y="0"/>
          <a:ext cx="0" cy="0"/>
          <a:chOff x="0" y="0"/>
          <a:chExt cx="0" cy="0"/>
        </a:xfrm>
      </p:grpSpPr>
      <p:sp>
        <p:nvSpPr>
          <p:cNvPr id="1543" name="Google Shape;1543;p14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44" name="Google Shape;1544;p14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dk1"/>
              </a:buClr>
              <a:buSzPts val="1200"/>
              <a:buFont typeface="Times New Roman"/>
              <a:buNone/>
            </a:pPr>
            <a:r>
              <a:t/>
            </a:r>
            <a:endParaRPr/>
          </a:p>
        </p:txBody>
      </p:sp>
      <p:sp>
        <p:nvSpPr>
          <p:cNvPr id="1545" name="Google Shape;1545;p14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1" name="Shape 1551"/>
        <p:cNvGrpSpPr/>
        <p:nvPr/>
      </p:nvGrpSpPr>
      <p:grpSpPr>
        <a:xfrm>
          <a:off x="0" y="0"/>
          <a:ext cx="0" cy="0"/>
          <a:chOff x="0" y="0"/>
          <a:chExt cx="0" cy="0"/>
        </a:xfrm>
      </p:grpSpPr>
      <p:sp>
        <p:nvSpPr>
          <p:cNvPr id="1552" name="Google Shape;1552;p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53" name="Google Shape;1553;p1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Times New Roman"/>
              <a:buNone/>
            </a:pPr>
            <a:r>
              <a:t/>
            </a:r>
            <a:endParaRPr/>
          </a:p>
        </p:txBody>
      </p:sp>
      <p:sp>
        <p:nvSpPr>
          <p:cNvPr id="1554" name="Google Shape;1554;p1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0" name="Shape 1560"/>
        <p:cNvGrpSpPr/>
        <p:nvPr/>
      </p:nvGrpSpPr>
      <p:grpSpPr>
        <a:xfrm>
          <a:off x="0" y="0"/>
          <a:ext cx="0" cy="0"/>
          <a:chOff x="0" y="0"/>
          <a:chExt cx="0" cy="0"/>
        </a:xfrm>
      </p:grpSpPr>
      <p:sp>
        <p:nvSpPr>
          <p:cNvPr id="1561" name="Google Shape;1561;p14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62" name="Google Shape;1562;p14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dk1"/>
              </a:buClr>
              <a:buSzPts val="1200"/>
              <a:buFont typeface="Times New Roman"/>
              <a:buNone/>
            </a:pPr>
            <a:r>
              <a:t/>
            </a:r>
            <a:endParaRPr/>
          </a:p>
        </p:txBody>
      </p:sp>
      <p:sp>
        <p:nvSpPr>
          <p:cNvPr id="1563" name="Google Shape;1563;p14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4" name="Shape 1594"/>
        <p:cNvGrpSpPr/>
        <p:nvPr/>
      </p:nvGrpSpPr>
      <p:grpSpPr>
        <a:xfrm>
          <a:off x="0" y="0"/>
          <a:ext cx="0" cy="0"/>
          <a:chOff x="0" y="0"/>
          <a:chExt cx="0" cy="0"/>
        </a:xfrm>
      </p:grpSpPr>
      <p:sp>
        <p:nvSpPr>
          <p:cNvPr id="1595" name="Google Shape;1595;p146:notes"/>
          <p:cNvSpPr/>
          <p:nvPr>
            <p:ph idx="2" type="sldImg"/>
          </p:nvPr>
        </p:nvSpPr>
        <p:spPr>
          <a:xfrm>
            <a:off x="1262063" y="720725"/>
            <a:ext cx="4797425" cy="3598863"/>
          </a:xfrm>
          <a:custGeom>
            <a:rect b="b" l="l" r="r" t="t"/>
            <a:pathLst>
              <a:path extrusionOk="0" h="120000" w="120000">
                <a:moveTo>
                  <a:pt x="0" y="0"/>
                </a:moveTo>
                <a:lnTo>
                  <a:pt x="120000" y="0"/>
                </a:lnTo>
                <a:lnTo>
                  <a:pt x="120000" y="120000"/>
                </a:lnTo>
                <a:lnTo>
                  <a:pt x="0" y="120000"/>
                </a:lnTo>
                <a:close/>
              </a:path>
            </a:pathLst>
          </a:custGeom>
          <a:noFill/>
          <a:ln>
            <a:noFill/>
          </a:ln>
        </p:spPr>
      </p:sp>
      <p:sp>
        <p:nvSpPr>
          <p:cNvPr id="1596" name="Google Shape;1596;p146:notes"/>
          <p:cNvSpPr txBox="1"/>
          <p:nvPr>
            <p:ph idx="1" type="body"/>
          </p:nvPr>
        </p:nvSpPr>
        <p:spPr>
          <a:xfrm>
            <a:off x="974690" y="4559248"/>
            <a:ext cx="5365820" cy="4321201"/>
          </a:xfrm>
          <a:prstGeom prst="rect">
            <a:avLst/>
          </a:prstGeom>
          <a:noFill/>
          <a:ln>
            <a:noFill/>
          </a:ln>
        </p:spPr>
        <p:txBody>
          <a:bodyPr anchorCtr="0" anchor="t" bIns="47500" lIns="95000" spcFirstLastPara="1" rIns="95000" wrap="square" tIns="47500">
            <a:noAutofit/>
          </a:bodyPr>
          <a:lstStyle/>
          <a:p>
            <a:pPr indent="-228600" lvl="0" marL="457200" marR="0" rtl="0" algn="l">
              <a:lnSpc>
                <a:spcPct val="100000"/>
              </a:lnSpc>
              <a:spcBef>
                <a:spcPts val="360"/>
              </a:spcBef>
              <a:spcAft>
                <a:spcPts val="0"/>
              </a:spcAft>
              <a:buSzPts val="14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1" name="Shape 1601"/>
        <p:cNvGrpSpPr/>
        <p:nvPr/>
      </p:nvGrpSpPr>
      <p:grpSpPr>
        <a:xfrm>
          <a:off x="0" y="0"/>
          <a:ext cx="0" cy="0"/>
          <a:chOff x="0" y="0"/>
          <a:chExt cx="0" cy="0"/>
        </a:xfrm>
      </p:grpSpPr>
      <p:sp>
        <p:nvSpPr>
          <p:cNvPr id="1602" name="Google Shape;1602;p147: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603" name="Google Shape;1603;p14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1" name="Shape 1611"/>
        <p:cNvGrpSpPr/>
        <p:nvPr/>
      </p:nvGrpSpPr>
      <p:grpSpPr>
        <a:xfrm>
          <a:off x="0" y="0"/>
          <a:ext cx="0" cy="0"/>
          <a:chOff x="0" y="0"/>
          <a:chExt cx="0" cy="0"/>
        </a:xfrm>
      </p:grpSpPr>
      <p:sp>
        <p:nvSpPr>
          <p:cNvPr id="1612" name="Google Shape;1612;p148: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613" name="Google Shape;1613;p14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6" name="Shape 1626"/>
        <p:cNvGrpSpPr/>
        <p:nvPr/>
      </p:nvGrpSpPr>
      <p:grpSpPr>
        <a:xfrm>
          <a:off x="0" y="0"/>
          <a:ext cx="0" cy="0"/>
          <a:chOff x="0" y="0"/>
          <a:chExt cx="0" cy="0"/>
        </a:xfrm>
      </p:grpSpPr>
      <p:sp>
        <p:nvSpPr>
          <p:cNvPr id="1627" name="Google Shape;1627;p1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Times New Roman"/>
              <a:buNone/>
            </a:pPr>
            <a:r>
              <a:t/>
            </a:r>
            <a:endParaRPr/>
          </a:p>
        </p:txBody>
      </p:sp>
      <p:sp>
        <p:nvSpPr>
          <p:cNvPr id="1628" name="Google Shape;1628;p1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2" name="Shape 1632"/>
        <p:cNvGrpSpPr/>
        <p:nvPr/>
      </p:nvGrpSpPr>
      <p:grpSpPr>
        <a:xfrm>
          <a:off x="0" y="0"/>
          <a:ext cx="0" cy="0"/>
          <a:chOff x="0" y="0"/>
          <a:chExt cx="0" cy="0"/>
        </a:xfrm>
      </p:grpSpPr>
      <p:sp>
        <p:nvSpPr>
          <p:cNvPr id="1633" name="Google Shape;1633;p149: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634" name="Google Shape;1634;p14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1" name="Shape 1641"/>
        <p:cNvGrpSpPr/>
        <p:nvPr/>
      </p:nvGrpSpPr>
      <p:grpSpPr>
        <a:xfrm>
          <a:off x="0" y="0"/>
          <a:ext cx="0" cy="0"/>
          <a:chOff x="0" y="0"/>
          <a:chExt cx="0" cy="0"/>
        </a:xfrm>
      </p:grpSpPr>
      <p:sp>
        <p:nvSpPr>
          <p:cNvPr id="1642" name="Google Shape;1642;p15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43" name="Google Shape;1643;p15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0" name="Shape 1650"/>
        <p:cNvGrpSpPr/>
        <p:nvPr/>
      </p:nvGrpSpPr>
      <p:grpSpPr>
        <a:xfrm>
          <a:off x="0" y="0"/>
          <a:ext cx="0" cy="0"/>
          <a:chOff x="0" y="0"/>
          <a:chExt cx="0" cy="0"/>
        </a:xfrm>
      </p:grpSpPr>
      <p:sp>
        <p:nvSpPr>
          <p:cNvPr id="1651" name="Google Shape;1651;p15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652" name="Google Shape;1652;p15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3" name="Shape 1313"/>
        <p:cNvGrpSpPr/>
        <p:nvPr/>
      </p:nvGrpSpPr>
      <p:grpSpPr>
        <a:xfrm>
          <a:off x="0" y="0"/>
          <a:ext cx="0" cy="0"/>
          <a:chOff x="0" y="0"/>
          <a:chExt cx="0" cy="0"/>
        </a:xfrm>
      </p:grpSpPr>
      <p:sp>
        <p:nvSpPr>
          <p:cNvPr id="1314" name="Google Shape;1314;p121: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Clr>
                <a:schemeClr val="dk1"/>
              </a:buClr>
              <a:buSzPts val="1200"/>
              <a:buFont typeface="Times New Roman"/>
              <a:buNone/>
            </a:pPr>
            <a:r>
              <a:t/>
            </a:r>
            <a:endParaRPr/>
          </a:p>
        </p:txBody>
      </p:sp>
      <p:sp>
        <p:nvSpPr>
          <p:cNvPr id="1315" name="Google Shape;1315;p12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7" name="Shape 1657"/>
        <p:cNvGrpSpPr/>
        <p:nvPr/>
      </p:nvGrpSpPr>
      <p:grpSpPr>
        <a:xfrm>
          <a:off x="0" y="0"/>
          <a:ext cx="0" cy="0"/>
          <a:chOff x="0" y="0"/>
          <a:chExt cx="0" cy="0"/>
        </a:xfrm>
      </p:grpSpPr>
      <p:sp>
        <p:nvSpPr>
          <p:cNvPr id="1658" name="Google Shape;1658;p152: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659" name="Google Shape;1659;p15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5" name="Shape 1665"/>
        <p:cNvGrpSpPr/>
        <p:nvPr/>
      </p:nvGrpSpPr>
      <p:grpSpPr>
        <a:xfrm>
          <a:off x="0" y="0"/>
          <a:ext cx="0" cy="0"/>
          <a:chOff x="0" y="0"/>
          <a:chExt cx="0" cy="0"/>
        </a:xfrm>
      </p:grpSpPr>
      <p:sp>
        <p:nvSpPr>
          <p:cNvPr id="1666" name="Google Shape;1666;p153: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667" name="Google Shape;1667;p15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4" name="Shape 1674"/>
        <p:cNvGrpSpPr/>
        <p:nvPr/>
      </p:nvGrpSpPr>
      <p:grpSpPr>
        <a:xfrm>
          <a:off x="0" y="0"/>
          <a:ext cx="0" cy="0"/>
          <a:chOff x="0" y="0"/>
          <a:chExt cx="0" cy="0"/>
        </a:xfrm>
      </p:grpSpPr>
      <p:sp>
        <p:nvSpPr>
          <p:cNvPr id="1675" name="Google Shape;1675;p15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676" name="Google Shape;1676;p15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360"/>
              </a:spcBef>
              <a:spcAft>
                <a:spcPts val="0"/>
              </a:spcAft>
              <a:buSzPts val="1400"/>
              <a:buNone/>
            </a:pPr>
            <a:r>
              <a:t/>
            </a:r>
            <a:endParaRPr/>
          </a:p>
        </p:txBody>
      </p:sp>
      <p:sp>
        <p:nvSpPr>
          <p:cNvPr id="1677" name="Google Shape;1677;p154: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None/>
            </a:pPr>
            <a:fld id="{00000000-1234-1234-1234-123412341234}" type="slidenum">
              <a:rPr b="0" i="0" lang="en-US" sz="1400" u="none" cap="none" strike="noStrike">
                <a:solidFill>
                  <a:schemeClr val="dk1"/>
                </a:solidFill>
                <a:latin typeface="Calibri"/>
                <a:ea typeface="Calibri"/>
                <a:cs typeface="Calibri"/>
                <a:sym typeface="Calibri"/>
              </a:rPr>
              <a:t>‹#›</a:t>
            </a:fld>
            <a:endParaRPr b="0" i="0" sz="14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2" name="Shape 1682"/>
        <p:cNvGrpSpPr/>
        <p:nvPr/>
      </p:nvGrpSpPr>
      <p:grpSpPr>
        <a:xfrm>
          <a:off x="0" y="0"/>
          <a:ext cx="0" cy="0"/>
          <a:chOff x="0" y="0"/>
          <a:chExt cx="0" cy="0"/>
        </a:xfrm>
      </p:grpSpPr>
      <p:sp>
        <p:nvSpPr>
          <p:cNvPr id="1683" name="Google Shape;1683;p155: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684" name="Google Shape;1684;p15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6" name="Shape 1696"/>
        <p:cNvGrpSpPr/>
        <p:nvPr/>
      </p:nvGrpSpPr>
      <p:grpSpPr>
        <a:xfrm>
          <a:off x="0" y="0"/>
          <a:ext cx="0" cy="0"/>
          <a:chOff x="0" y="0"/>
          <a:chExt cx="0" cy="0"/>
        </a:xfrm>
      </p:grpSpPr>
      <p:sp>
        <p:nvSpPr>
          <p:cNvPr id="1697" name="Google Shape;1697;p15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98" name="Google Shape;1698;p15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99" name="Google Shape;1699;p15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4" name="Shape 1704"/>
        <p:cNvGrpSpPr/>
        <p:nvPr/>
      </p:nvGrpSpPr>
      <p:grpSpPr>
        <a:xfrm>
          <a:off x="0" y="0"/>
          <a:ext cx="0" cy="0"/>
          <a:chOff x="0" y="0"/>
          <a:chExt cx="0" cy="0"/>
        </a:xfrm>
      </p:grpSpPr>
      <p:sp>
        <p:nvSpPr>
          <p:cNvPr id="1705" name="Google Shape;1705;p157: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706" name="Google Shape;1706;p15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1" name="Shape 1711"/>
        <p:cNvGrpSpPr/>
        <p:nvPr/>
      </p:nvGrpSpPr>
      <p:grpSpPr>
        <a:xfrm>
          <a:off x="0" y="0"/>
          <a:ext cx="0" cy="0"/>
          <a:chOff x="0" y="0"/>
          <a:chExt cx="0" cy="0"/>
        </a:xfrm>
      </p:grpSpPr>
      <p:sp>
        <p:nvSpPr>
          <p:cNvPr id="1712" name="Google Shape;1712;p158: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713" name="Google Shape;1713;p15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8" name="Shape 1718"/>
        <p:cNvGrpSpPr/>
        <p:nvPr/>
      </p:nvGrpSpPr>
      <p:grpSpPr>
        <a:xfrm>
          <a:off x="0" y="0"/>
          <a:ext cx="0" cy="0"/>
          <a:chOff x="0" y="0"/>
          <a:chExt cx="0" cy="0"/>
        </a:xfrm>
      </p:grpSpPr>
      <p:sp>
        <p:nvSpPr>
          <p:cNvPr id="1719" name="Google Shape;1719;p159: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720" name="Google Shape;1720;p15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6" name="Shape 1726"/>
        <p:cNvGrpSpPr/>
        <p:nvPr/>
      </p:nvGrpSpPr>
      <p:grpSpPr>
        <a:xfrm>
          <a:off x="0" y="0"/>
          <a:ext cx="0" cy="0"/>
          <a:chOff x="0" y="0"/>
          <a:chExt cx="0" cy="0"/>
        </a:xfrm>
      </p:grpSpPr>
      <p:sp>
        <p:nvSpPr>
          <p:cNvPr id="1727" name="Google Shape;1727;p16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728" name="Google Shape;1728;p16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5" name="Shape 1735"/>
        <p:cNvGrpSpPr/>
        <p:nvPr/>
      </p:nvGrpSpPr>
      <p:grpSpPr>
        <a:xfrm>
          <a:off x="0" y="0"/>
          <a:ext cx="0" cy="0"/>
          <a:chOff x="0" y="0"/>
          <a:chExt cx="0" cy="0"/>
        </a:xfrm>
      </p:grpSpPr>
      <p:sp>
        <p:nvSpPr>
          <p:cNvPr id="1736" name="Google Shape;1736;p16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37" name="Google Shape;1737;p16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a:p>
        </p:txBody>
      </p:sp>
      <p:sp>
        <p:nvSpPr>
          <p:cNvPr id="1738" name="Google Shape;1738;p16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0" name="Shape 1320"/>
        <p:cNvGrpSpPr/>
        <p:nvPr/>
      </p:nvGrpSpPr>
      <p:grpSpPr>
        <a:xfrm>
          <a:off x="0" y="0"/>
          <a:ext cx="0" cy="0"/>
          <a:chOff x="0" y="0"/>
          <a:chExt cx="0" cy="0"/>
        </a:xfrm>
      </p:grpSpPr>
      <p:sp>
        <p:nvSpPr>
          <p:cNvPr id="1321" name="Google Shape;1321;p12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Times New Roman"/>
              <a:buNone/>
            </a:pPr>
            <a:r>
              <a:t/>
            </a:r>
            <a:endParaRPr/>
          </a:p>
        </p:txBody>
      </p:sp>
      <p:sp>
        <p:nvSpPr>
          <p:cNvPr id="1322" name="Google Shape;1322;p12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8" name="Shape 1748"/>
        <p:cNvGrpSpPr/>
        <p:nvPr/>
      </p:nvGrpSpPr>
      <p:grpSpPr>
        <a:xfrm>
          <a:off x="0" y="0"/>
          <a:ext cx="0" cy="0"/>
          <a:chOff x="0" y="0"/>
          <a:chExt cx="0" cy="0"/>
        </a:xfrm>
      </p:grpSpPr>
      <p:sp>
        <p:nvSpPr>
          <p:cNvPr id="1749" name="Google Shape;1749;p16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50" name="Google Shape;1750;p16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8" name="Shape 1758"/>
        <p:cNvGrpSpPr/>
        <p:nvPr/>
      </p:nvGrpSpPr>
      <p:grpSpPr>
        <a:xfrm>
          <a:off x="0" y="0"/>
          <a:ext cx="0" cy="0"/>
          <a:chOff x="0" y="0"/>
          <a:chExt cx="0" cy="0"/>
        </a:xfrm>
      </p:grpSpPr>
      <p:sp>
        <p:nvSpPr>
          <p:cNvPr id="1759" name="Google Shape;1759;p16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60" name="Google Shape;1760;p16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a:p>
        </p:txBody>
      </p:sp>
      <p:sp>
        <p:nvSpPr>
          <p:cNvPr id="1761" name="Google Shape;1761;p16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1" name="Shape 1771"/>
        <p:cNvGrpSpPr/>
        <p:nvPr/>
      </p:nvGrpSpPr>
      <p:grpSpPr>
        <a:xfrm>
          <a:off x="0" y="0"/>
          <a:ext cx="0" cy="0"/>
          <a:chOff x="0" y="0"/>
          <a:chExt cx="0" cy="0"/>
        </a:xfrm>
      </p:grpSpPr>
      <p:sp>
        <p:nvSpPr>
          <p:cNvPr id="1772" name="Google Shape;1772;p16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73" name="Google Shape;1773;p16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8" name="Shape 1778"/>
        <p:cNvGrpSpPr/>
        <p:nvPr/>
      </p:nvGrpSpPr>
      <p:grpSpPr>
        <a:xfrm>
          <a:off x="0" y="0"/>
          <a:ext cx="0" cy="0"/>
          <a:chOff x="0" y="0"/>
          <a:chExt cx="0" cy="0"/>
        </a:xfrm>
      </p:grpSpPr>
      <p:sp>
        <p:nvSpPr>
          <p:cNvPr id="1779" name="Google Shape;1779;p165: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780" name="Google Shape;1780;p16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9" name="Shape 1789"/>
        <p:cNvGrpSpPr/>
        <p:nvPr/>
      </p:nvGrpSpPr>
      <p:grpSpPr>
        <a:xfrm>
          <a:off x="0" y="0"/>
          <a:ext cx="0" cy="0"/>
          <a:chOff x="0" y="0"/>
          <a:chExt cx="0" cy="0"/>
        </a:xfrm>
      </p:grpSpPr>
      <p:sp>
        <p:nvSpPr>
          <p:cNvPr id="1790" name="Google Shape;1790;p16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791" name="Google Shape;1791;p16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7" name="Shape 1797"/>
        <p:cNvGrpSpPr/>
        <p:nvPr/>
      </p:nvGrpSpPr>
      <p:grpSpPr>
        <a:xfrm>
          <a:off x="0" y="0"/>
          <a:ext cx="0" cy="0"/>
          <a:chOff x="0" y="0"/>
          <a:chExt cx="0" cy="0"/>
        </a:xfrm>
      </p:grpSpPr>
      <p:sp>
        <p:nvSpPr>
          <p:cNvPr id="1798" name="Google Shape;1798;p167: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000000"/>
                </a:solidFill>
                <a:latin typeface="Times New Roman"/>
                <a:ea typeface="Times New Roman"/>
                <a:cs typeface="Times New Roman"/>
                <a:sym typeface="Times New Roman"/>
              </a:rPr>
              <a:t>‹#›</a:t>
            </a:fld>
            <a:endParaRPr b="0" i="0" sz="1200" u="none" cap="none" strike="noStrike">
              <a:solidFill>
                <a:srgbClr val="000000"/>
              </a:solidFill>
              <a:latin typeface="Times New Roman"/>
              <a:ea typeface="Times New Roman"/>
              <a:cs typeface="Times New Roman"/>
              <a:sym typeface="Times New Roman"/>
            </a:endParaRPr>
          </a:p>
        </p:txBody>
      </p:sp>
      <p:sp>
        <p:nvSpPr>
          <p:cNvPr id="1799" name="Google Shape;1799;p167:notes"/>
          <p:cNvSpPr/>
          <p:nvPr>
            <p:ph idx="2" type="sldImg"/>
          </p:nvPr>
        </p:nvSpPr>
        <p:spPr>
          <a:xfrm>
            <a:off x="1196975" y="692150"/>
            <a:ext cx="4618038" cy="3463925"/>
          </a:xfrm>
          <a:custGeom>
            <a:rect b="b" l="l" r="r" t="t"/>
            <a:pathLst>
              <a:path extrusionOk="0" h="120000" w="120000">
                <a:moveTo>
                  <a:pt x="0" y="0"/>
                </a:moveTo>
                <a:lnTo>
                  <a:pt x="120000" y="0"/>
                </a:lnTo>
                <a:lnTo>
                  <a:pt x="120000" y="120000"/>
                </a:lnTo>
                <a:lnTo>
                  <a:pt x="0" y="120000"/>
                </a:lnTo>
                <a:close/>
              </a:path>
            </a:pathLst>
          </a:custGeom>
          <a:noFill/>
          <a:ln>
            <a:noFill/>
          </a:ln>
        </p:spPr>
      </p:sp>
      <p:sp>
        <p:nvSpPr>
          <p:cNvPr id="1800" name="Google Shape;1800;p167: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360"/>
              </a:spcBef>
              <a:spcAft>
                <a:spcPts val="0"/>
              </a:spcAft>
              <a:buSzPts val="1400"/>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2" name="Shape 1812"/>
        <p:cNvGrpSpPr/>
        <p:nvPr/>
      </p:nvGrpSpPr>
      <p:grpSpPr>
        <a:xfrm>
          <a:off x="0" y="0"/>
          <a:ext cx="0" cy="0"/>
          <a:chOff x="0" y="0"/>
          <a:chExt cx="0" cy="0"/>
        </a:xfrm>
      </p:grpSpPr>
      <p:sp>
        <p:nvSpPr>
          <p:cNvPr id="1813" name="Google Shape;1813;p16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Times New Roman"/>
              <a:buNone/>
            </a:pPr>
            <a:r>
              <a:t/>
            </a:r>
            <a:endParaRPr/>
          </a:p>
        </p:txBody>
      </p:sp>
      <p:sp>
        <p:nvSpPr>
          <p:cNvPr id="1814" name="Google Shape;1814;p16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8" name="Shape 1818"/>
        <p:cNvGrpSpPr/>
        <p:nvPr/>
      </p:nvGrpSpPr>
      <p:grpSpPr>
        <a:xfrm>
          <a:off x="0" y="0"/>
          <a:ext cx="0" cy="0"/>
          <a:chOff x="0" y="0"/>
          <a:chExt cx="0" cy="0"/>
        </a:xfrm>
      </p:grpSpPr>
      <p:sp>
        <p:nvSpPr>
          <p:cNvPr id="1819" name="Google Shape;1819;p169: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820" name="Google Shape;1820;p16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5" name="Shape 1825"/>
        <p:cNvGrpSpPr/>
        <p:nvPr/>
      </p:nvGrpSpPr>
      <p:grpSpPr>
        <a:xfrm>
          <a:off x="0" y="0"/>
          <a:ext cx="0" cy="0"/>
          <a:chOff x="0" y="0"/>
          <a:chExt cx="0" cy="0"/>
        </a:xfrm>
      </p:grpSpPr>
      <p:sp>
        <p:nvSpPr>
          <p:cNvPr id="1826" name="Google Shape;1826;p17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827" name="Google Shape;1827;p17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3" name="Shape 1833"/>
        <p:cNvGrpSpPr/>
        <p:nvPr/>
      </p:nvGrpSpPr>
      <p:grpSpPr>
        <a:xfrm>
          <a:off x="0" y="0"/>
          <a:ext cx="0" cy="0"/>
          <a:chOff x="0" y="0"/>
          <a:chExt cx="0" cy="0"/>
        </a:xfrm>
      </p:grpSpPr>
      <p:sp>
        <p:nvSpPr>
          <p:cNvPr id="1834" name="Google Shape;1834;p17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35" name="Google Shape;1835;p17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9" name="Shape 1329"/>
        <p:cNvGrpSpPr/>
        <p:nvPr/>
      </p:nvGrpSpPr>
      <p:grpSpPr>
        <a:xfrm>
          <a:off x="0" y="0"/>
          <a:ext cx="0" cy="0"/>
          <a:chOff x="0" y="0"/>
          <a:chExt cx="0" cy="0"/>
        </a:xfrm>
      </p:grpSpPr>
      <p:sp>
        <p:nvSpPr>
          <p:cNvPr id="1330" name="Google Shape;1330;p12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Times New Roman"/>
              <a:buNone/>
            </a:pPr>
            <a:r>
              <a:t/>
            </a:r>
            <a:endParaRPr/>
          </a:p>
        </p:txBody>
      </p:sp>
      <p:sp>
        <p:nvSpPr>
          <p:cNvPr id="1331" name="Google Shape;1331;p12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1" name="Shape 1841"/>
        <p:cNvGrpSpPr/>
        <p:nvPr/>
      </p:nvGrpSpPr>
      <p:grpSpPr>
        <a:xfrm>
          <a:off x="0" y="0"/>
          <a:ext cx="0" cy="0"/>
          <a:chOff x="0" y="0"/>
          <a:chExt cx="0" cy="0"/>
        </a:xfrm>
      </p:grpSpPr>
      <p:sp>
        <p:nvSpPr>
          <p:cNvPr id="1842" name="Google Shape;1842;p17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43" name="Google Shape;1843;p17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0" name="Shape 1850"/>
        <p:cNvGrpSpPr/>
        <p:nvPr/>
      </p:nvGrpSpPr>
      <p:grpSpPr>
        <a:xfrm>
          <a:off x="0" y="0"/>
          <a:ext cx="0" cy="0"/>
          <a:chOff x="0" y="0"/>
          <a:chExt cx="0" cy="0"/>
        </a:xfrm>
      </p:grpSpPr>
      <p:sp>
        <p:nvSpPr>
          <p:cNvPr id="1851" name="Google Shape;1851;p173: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852" name="Google Shape;1852;p17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9" name="Shape 1859"/>
        <p:cNvGrpSpPr/>
        <p:nvPr/>
      </p:nvGrpSpPr>
      <p:grpSpPr>
        <a:xfrm>
          <a:off x="0" y="0"/>
          <a:ext cx="0" cy="0"/>
          <a:chOff x="0" y="0"/>
          <a:chExt cx="0" cy="0"/>
        </a:xfrm>
      </p:grpSpPr>
      <p:sp>
        <p:nvSpPr>
          <p:cNvPr id="1860" name="Google Shape;1860;p17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61" name="Google Shape;1861;p17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8" name="Shape 1868"/>
        <p:cNvGrpSpPr/>
        <p:nvPr/>
      </p:nvGrpSpPr>
      <p:grpSpPr>
        <a:xfrm>
          <a:off x="0" y="0"/>
          <a:ext cx="0" cy="0"/>
          <a:chOff x="0" y="0"/>
          <a:chExt cx="0" cy="0"/>
        </a:xfrm>
      </p:grpSpPr>
      <p:sp>
        <p:nvSpPr>
          <p:cNvPr id="1869" name="Google Shape;1869;p175: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870" name="Google Shape;1870;p17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5" name="Shape 1875"/>
        <p:cNvGrpSpPr/>
        <p:nvPr/>
      </p:nvGrpSpPr>
      <p:grpSpPr>
        <a:xfrm>
          <a:off x="0" y="0"/>
          <a:ext cx="0" cy="0"/>
          <a:chOff x="0" y="0"/>
          <a:chExt cx="0" cy="0"/>
        </a:xfrm>
      </p:grpSpPr>
      <p:sp>
        <p:nvSpPr>
          <p:cNvPr id="1876" name="Google Shape;1876;p176: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000000"/>
                </a:solidFill>
                <a:latin typeface="Times New Roman"/>
                <a:ea typeface="Times New Roman"/>
                <a:cs typeface="Times New Roman"/>
                <a:sym typeface="Times New Roman"/>
              </a:rPr>
              <a:t>‹#›</a:t>
            </a:fld>
            <a:endParaRPr b="0" i="0" sz="1200" u="none" cap="none" strike="noStrike">
              <a:solidFill>
                <a:srgbClr val="000000"/>
              </a:solidFill>
              <a:latin typeface="Times New Roman"/>
              <a:ea typeface="Times New Roman"/>
              <a:cs typeface="Times New Roman"/>
              <a:sym typeface="Times New Roman"/>
            </a:endParaRPr>
          </a:p>
        </p:txBody>
      </p:sp>
      <p:sp>
        <p:nvSpPr>
          <p:cNvPr id="1877" name="Google Shape;1877;p176:notes"/>
          <p:cNvSpPr/>
          <p:nvPr>
            <p:ph idx="2" type="sldImg"/>
          </p:nvPr>
        </p:nvSpPr>
        <p:spPr>
          <a:xfrm>
            <a:off x="1117600" y="696913"/>
            <a:ext cx="4648200" cy="34861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878" name="Google Shape;1878;p176: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360"/>
              </a:spcBef>
              <a:spcAft>
                <a:spcPts val="0"/>
              </a:spcAft>
              <a:buSzPts val="1400"/>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3" name="Shape 1883"/>
        <p:cNvGrpSpPr/>
        <p:nvPr/>
      </p:nvGrpSpPr>
      <p:grpSpPr>
        <a:xfrm>
          <a:off x="0" y="0"/>
          <a:ext cx="0" cy="0"/>
          <a:chOff x="0" y="0"/>
          <a:chExt cx="0" cy="0"/>
        </a:xfrm>
      </p:grpSpPr>
      <p:sp>
        <p:nvSpPr>
          <p:cNvPr id="1884" name="Google Shape;1884;p17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85" name="Google Shape;1885;p17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86" name="Google Shape;1886;p17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3" name="Shape 1893"/>
        <p:cNvGrpSpPr/>
        <p:nvPr/>
      </p:nvGrpSpPr>
      <p:grpSpPr>
        <a:xfrm>
          <a:off x="0" y="0"/>
          <a:ext cx="0" cy="0"/>
          <a:chOff x="0" y="0"/>
          <a:chExt cx="0" cy="0"/>
        </a:xfrm>
      </p:grpSpPr>
      <p:sp>
        <p:nvSpPr>
          <p:cNvPr id="1894" name="Google Shape;1894;p59: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1895" name="Google Shape;1895;p5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3" name="Shape 1913"/>
        <p:cNvGrpSpPr/>
        <p:nvPr/>
      </p:nvGrpSpPr>
      <p:grpSpPr>
        <a:xfrm>
          <a:off x="0" y="0"/>
          <a:ext cx="0" cy="0"/>
          <a:chOff x="0" y="0"/>
          <a:chExt cx="0" cy="0"/>
        </a:xfrm>
      </p:grpSpPr>
      <p:sp>
        <p:nvSpPr>
          <p:cNvPr id="1914" name="Google Shape;1914;p178: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1915" name="Google Shape;1915;p17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3" name="Shape 1933"/>
        <p:cNvGrpSpPr/>
        <p:nvPr/>
      </p:nvGrpSpPr>
      <p:grpSpPr>
        <a:xfrm>
          <a:off x="0" y="0"/>
          <a:ext cx="0" cy="0"/>
          <a:chOff x="0" y="0"/>
          <a:chExt cx="0" cy="0"/>
        </a:xfrm>
      </p:grpSpPr>
      <p:sp>
        <p:nvSpPr>
          <p:cNvPr id="1934" name="Google Shape;1934;p6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1935" name="Google Shape;1935;p6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7" name="Shape 1337"/>
        <p:cNvGrpSpPr/>
        <p:nvPr/>
      </p:nvGrpSpPr>
      <p:grpSpPr>
        <a:xfrm>
          <a:off x="0" y="0"/>
          <a:ext cx="0" cy="0"/>
          <a:chOff x="0" y="0"/>
          <a:chExt cx="0" cy="0"/>
        </a:xfrm>
      </p:grpSpPr>
      <p:sp>
        <p:nvSpPr>
          <p:cNvPr id="1338" name="Google Shape;1338;p12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Times New Roman"/>
              <a:buNone/>
            </a:pPr>
            <a:r>
              <a:t/>
            </a:r>
            <a:endParaRPr/>
          </a:p>
        </p:txBody>
      </p:sp>
      <p:sp>
        <p:nvSpPr>
          <p:cNvPr id="1339" name="Google Shape;1339;p12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5" name="Shape 1345"/>
        <p:cNvGrpSpPr/>
        <p:nvPr/>
      </p:nvGrpSpPr>
      <p:grpSpPr>
        <a:xfrm>
          <a:off x="0" y="0"/>
          <a:ext cx="0" cy="0"/>
          <a:chOff x="0" y="0"/>
          <a:chExt cx="0" cy="0"/>
        </a:xfrm>
      </p:grpSpPr>
      <p:sp>
        <p:nvSpPr>
          <p:cNvPr id="1346" name="Google Shape;1346;p12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Times New Roman"/>
              <a:buNone/>
            </a:pPr>
            <a:r>
              <a:t/>
            </a:r>
            <a:endParaRPr/>
          </a:p>
        </p:txBody>
      </p:sp>
      <p:sp>
        <p:nvSpPr>
          <p:cNvPr id="1347" name="Google Shape;1347;p12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6" name="Shape 1356"/>
        <p:cNvGrpSpPr/>
        <p:nvPr/>
      </p:nvGrpSpPr>
      <p:grpSpPr>
        <a:xfrm>
          <a:off x="0" y="0"/>
          <a:ext cx="0" cy="0"/>
          <a:chOff x="0" y="0"/>
          <a:chExt cx="0" cy="0"/>
        </a:xfrm>
      </p:grpSpPr>
      <p:sp>
        <p:nvSpPr>
          <p:cNvPr id="1357" name="Google Shape;1357;p126: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Clr>
                <a:schemeClr val="dk1"/>
              </a:buClr>
              <a:buSzPts val="1200"/>
              <a:buFont typeface="Times New Roman"/>
              <a:buNone/>
            </a:pPr>
            <a:r>
              <a:t/>
            </a:r>
            <a:endParaRPr/>
          </a:p>
        </p:txBody>
      </p:sp>
      <p:sp>
        <p:nvSpPr>
          <p:cNvPr id="1358" name="Google Shape;1358;p12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 Id="rId3"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5.png"/></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5.png"/></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3.jpg"/><Relationship Id="rId3" Type="http://schemas.openxmlformats.org/officeDocument/2006/relationships/image" Target="../media/image4.png"/></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jpg"/><Relationship Id="rId3" Type="http://schemas.openxmlformats.org/officeDocument/2006/relationships/image" Target="../media/image4.png"/></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5.png"/></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5.png"/></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5.png"/></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5.png"/></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5.png"/></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8.png"/></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2.jpg"/></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4.jpg"/></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5.png"/></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5.png"/></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5.png"/></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2.jp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 Id="rId3" Type="http://schemas.openxmlformats.org/officeDocument/2006/relationships/image" Target="../media/image4.png"/></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4.jpg"/></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5.png"/></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5.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 Id="rId3" Type="http://schemas.openxmlformats.org/officeDocument/2006/relationships/image" Target="../media/image4.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jpg"/><Relationship Id="rId3" Type="http://schemas.openxmlformats.org/officeDocument/2006/relationships/image" Target="../media/image4.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 Id="rId3" Type="http://schemas.openxmlformats.org/officeDocument/2006/relationships/image" Target="../media/image5.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5.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5.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5.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5.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5.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5.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5.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5.png"/></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jpg"/><Relationship Id="rId3" Type="http://schemas.openxmlformats.org/officeDocument/2006/relationships/image" Target="../media/image4.png"/></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bg>
      <p:bgPr>
        <a:blipFill>
          <a:blip r:embed="rId2">
            <a:alphaModFix/>
          </a:blip>
          <a:stretch>
            <a:fillRect/>
          </a:stretch>
        </a:blipFill>
      </p:bgPr>
    </p:bg>
    <p:spTree>
      <p:nvGrpSpPr>
        <p:cNvPr id="13" name="Shape 13"/>
        <p:cNvGrpSpPr/>
        <p:nvPr/>
      </p:nvGrpSpPr>
      <p:grpSpPr>
        <a:xfrm>
          <a:off x="0" y="0"/>
          <a:ext cx="0" cy="0"/>
          <a:chOff x="0" y="0"/>
          <a:chExt cx="0" cy="0"/>
        </a:xfrm>
      </p:grpSpPr>
      <p:sp>
        <p:nvSpPr>
          <p:cNvPr id="14" name="Google Shape;14;p62"/>
          <p:cNvSpPr/>
          <p:nvPr/>
        </p:nvSpPr>
        <p:spPr>
          <a:xfrm>
            <a:off x="0" y="3352800"/>
            <a:ext cx="8686800" cy="2743200"/>
          </a:xfrm>
          <a:prstGeom prst="rect">
            <a:avLst/>
          </a:prstGeom>
          <a:solidFill>
            <a:srgbClr val="10114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rgbClr val="FFFFFF"/>
              </a:solidFill>
              <a:latin typeface="Arial"/>
              <a:ea typeface="Arial"/>
              <a:cs typeface="Arial"/>
              <a:sym typeface="Arial"/>
            </a:endParaRPr>
          </a:p>
        </p:txBody>
      </p:sp>
      <p:sp>
        <p:nvSpPr>
          <p:cNvPr id="15" name="Google Shape;15;p62"/>
          <p:cNvSpPr/>
          <p:nvPr/>
        </p:nvSpPr>
        <p:spPr>
          <a:xfrm>
            <a:off x="2895600" y="6096000"/>
            <a:ext cx="2895600" cy="76200"/>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rgbClr val="FFFFFF"/>
              </a:solidFill>
              <a:latin typeface="Tahoma"/>
              <a:ea typeface="Tahoma"/>
              <a:cs typeface="Tahoma"/>
              <a:sym typeface="Tahoma"/>
            </a:endParaRPr>
          </a:p>
        </p:txBody>
      </p:sp>
      <p:sp>
        <p:nvSpPr>
          <p:cNvPr id="16" name="Google Shape;16;p62"/>
          <p:cNvSpPr/>
          <p:nvPr/>
        </p:nvSpPr>
        <p:spPr>
          <a:xfrm>
            <a:off x="0" y="6096000"/>
            <a:ext cx="2895600" cy="76200"/>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rgbClr val="FFFFFF"/>
              </a:solidFill>
              <a:latin typeface="Tahoma"/>
              <a:ea typeface="Tahoma"/>
              <a:cs typeface="Tahoma"/>
              <a:sym typeface="Tahoma"/>
            </a:endParaRPr>
          </a:p>
        </p:txBody>
      </p:sp>
      <p:sp>
        <p:nvSpPr>
          <p:cNvPr id="17" name="Google Shape;17;p62"/>
          <p:cNvSpPr/>
          <p:nvPr/>
        </p:nvSpPr>
        <p:spPr>
          <a:xfrm>
            <a:off x="5791200" y="6096000"/>
            <a:ext cx="2895600" cy="76200"/>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rgbClr val="FFFFFF"/>
              </a:solidFill>
              <a:latin typeface="Tahoma"/>
              <a:ea typeface="Tahoma"/>
              <a:cs typeface="Tahoma"/>
              <a:sym typeface="Tahoma"/>
            </a:endParaRPr>
          </a:p>
        </p:txBody>
      </p:sp>
      <p:pic>
        <p:nvPicPr>
          <p:cNvPr descr="BITS_university_logo_whitevert.png" id="18" name="Google Shape;18;p62"/>
          <p:cNvPicPr preferRelativeResize="0"/>
          <p:nvPr/>
        </p:nvPicPr>
        <p:blipFill rotWithShape="1">
          <a:blip r:embed="rId3">
            <a:alphaModFix/>
          </a:blip>
          <a:srcRect b="28592" l="0" r="0" t="2"/>
          <a:stretch/>
        </p:blipFill>
        <p:spPr>
          <a:xfrm>
            <a:off x="76200" y="3352800"/>
            <a:ext cx="2057400" cy="1979613"/>
          </a:xfrm>
          <a:prstGeom prst="rect">
            <a:avLst/>
          </a:prstGeom>
          <a:noFill/>
          <a:ln>
            <a:noFill/>
          </a:ln>
        </p:spPr>
      </p:pic>
      <p:sp>
        <p:nvSpPr>
          <p:cNvPr id="19" name="Google Shape;19;p62"/>
          <p:cNvSpPr txBox="1"/>
          <p:nvPr/>
        </p:nvSpPr>
        <p:spPr>
          <a:xfrm>
            <a:off x="-76200" y="5257800"/>
            <a:ext cx="2209800" cy="554038"/>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900"/>
              <a:buFont typeface="Arial"/>
              <a:buNone/>
            </a:pPr>
            <a:r>
              <a:rPr b="1" i="0" lang="en-US" sz="2900" u="none" cap="none" strike="noStrike">
                <a:solidFill>
                  <a:srgbClr val="FFFFFF"/>
                </a:solidFill>
                <a:latin typeface="Arial"/>
                <a:ea typeface="Arial"/>
                <a:cs typeface="Arial"/>
                <a:sym typeface="Arial"/>
              </a:rPr>
              <a:t>BITS</a:t>
            </a:r>
            <a:r>
              <a:rPr b="0" i="0" lang="en-US" sz="2900" u="none" cap="none" strike="noStrike">
                <a:solidFill>
                  <a:srgbClr val="FFFFFF"/>
                </a:solidFill>
                <a:latin typeface="Arial"/>
                <a:ea typeface="Arial"/>
                <a:cs typeface="Arial"/>
                <a:sym typeface="Arial"/>
              </a:rPr>
              <a:t> Pilani</a:t>
            </a:r>
            <a:endParaRPr b="0" i="0" sz="1400" u="none" cap="none" strike="noStrike">
              <a:solidFill>
                <a:srgbClr val="000000"/>
              </a:solidFill>
              <a:latin typeface="Arial"/>
              <a:ea typeface="Arial"/>
              <a:cs typeface="Arial"/>
              <a:sym typeface="Arial"/>
            </a:endParaRPr>
          </a:p>
        </p:txBody>
      </p:sp>
      <p:sp>
        <p:nvSpPr>
          <p:cNvPr id="20" name="Google Shape;20;p62"/>
          <p:cNvSpPr txBox="1"/>
          <p:nvPr/>
        </p:nvSpPr>
        <p:spPr>
          <a:xfrm>
            <a:off x="152400" y="5667375"/>
            <a:ext cx="1905000" cy="27622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FFFFFF"/>
                </a:solidFill>
                <a:latin typeface="Arial"/>
                <a:ea typeface="Arial"/>
                <a:cs typeface="Arial"/>
                <a:sym typeface="Arial"/>
              </a:rPr>
              <a:t>Pilani Campus</a:t>
            </a:r>
            <a:endParaRPr b="0" i="0" sz="1400" u="none" cap="none" strike="noStrike">
              <a:solidFill>
                <a:srgbClr val="000000"/>
              </a:solidFill>
              <a:latin typeface="Arial"/>
              <a:ea typeface="Arial"/>
              <a:cs typeface="Arial"/>
              <a:sym typeface="Arial"/>
            </a:endParaRPr>
          </a:p>
        </p:txBody>
      </p:sp>
      <p:sp>
        <p:nvSpPr>
          <p:cNvPr id="21" name="Google Shape;21;p62"/>
          <p:cNvSpPr/>
          <p:nvPr/>
        </p:nvSpPr>
        <p:spPr>
          <a:xfrm>
            <a:off x="0" y="3352800"/>
            <a:ext cx="8686800" cy="2743200"/>
          </a:xfrm>
          <a:prstGeom prst="rect">
            <a:avLst/>
          </a:prstGeom>
          <a:solidFill>
            <a:srgbClr val="10114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rgbClr val="FFFFFF"/>
              </a:solidFill>
              <a:latin typeface="Arial"/>
              <a:ea typeface="Arial"/>
              <a:cs typeface="Arial"/>
              <a:sym typeface="Arial"/>
            </a:endParaRPr>
          </a:p>
        </p:txBody>
      </p:sp>
      <p:sp>
        <p:nvSpPr>
          <p:cNvPr id="22" name="Google Shape;22;p62"/>
          <p:cNvSpPr/>
          <p:nvPr/>
        </p:nvSpPr>
        <p:spPr>
          <a:xfrm>
            <a:off x="2895600" y="6096000"/>
            <a:ext cx="2895600" cy="76200"/>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rgbClr val="FFFFFF"/>
              </a:solidFill>
              <a:latin typeface="Tahoma"/>
              <a:ea typeface="Tahoma"/>
              <a:cs typeface="Tahoma"/>
              <a:sym typeface="Tahoma"/>
            </a:endParaRPr>
          </a:p>
        </p:txBody>
      </p:sp>
      <p:sp>
        <p:nvSpPr>
          <p:cNvPr id="23" name="Google Shape;23;p62"/>
          <p:cNvSpPr/>
          <p:nvPr/>
        </p:nvSpPr>
        <p:spPr>
          <a:xfrm>
            <a:off x="0" y="6096000"/>
            <a:ext cx="2895600" cy="76200"/>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rgbClr val="FFFFFF"/>
              </a:solidFill>
              <a:latin typeface="Tahoma"/>
              <a:ea typeface="Tahoma"/>
              <a:cs typeface="Tahoma"/>
              <a:sym typeface="Tahoma"/>
            </a:endParaRPr>
          </a:p>
        </p:txBody>
      </p:sp>
      <p:sp>
        <p:nvSpPr>
          <p:cNvPr id="24" name="Google Shape;24;p62"/>
          <p:cNvSpPr/>
          <p:nvPr/>
        </p:nvSpPr>
        <p:spPr>
          <a:xfrm>
            <a:off x="5791200" y="6096000"/>
            <a:ext cx="2895600" cy="76200"/>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rgbClr val="FFFFFF"/>
              </a:solidFill>
              <a:latin typeface="Tahoma"/>
              <a:ea typeface="Tahoma"/>
              <a:cs typeface="Tahoma"/>
              <a:sym typeface="Tahoma"/>
            </a:endParaRPr>
          </a:p>
        </p:txBody>
      </p:sp>
      <p:pic>
        <p:nvPicPr>
          <p:cNvPr descr="BITS_university_logo_whitevert.png" id="25" name="Google Shape;25;p62"/>
          <p:cNvPicPr preferRelativeResize="0"/>
          <p:nvPr/>
        </p:nvPicPr>
        <p:blipFill rotWithShape="1">
          <a:blip r:embed="rId3">
            <a:alphaModFix/>
          </a:blip>
          <a:srcRect b="28592" l="0" r="0" t="2"/>
          <a:stretch/>
        </p:blipFill>
        <p:spPr>
          <a:xfrm>
            <a:off x="76200" y="3352800"/>
            <a:ext cx="2057400" cy="1979613"/>
          </a:xfrm>
          <a:prstGeom prst="rect">
            <a:avLst/>
          </a:prstGeom>
          <a:noFill/>
          <a:ln>
            <a:noFill/>
          </a:ln>
        </p:spPr>
      </p:pic>
      <p:sp>
        <p:nvSpPr>
          <p:cNvPr id="26" name="Google Shape;26;p62"/>
          <p:cNvSpPr txBox="1"/>
          <p:nvPr/>
        </p:nvSpPr>
        <p:spPr>
          <a:xfrm>
            <a:off x="-76200" y="5257800"/>
            <a:ext cx="2209800" cy="554038"/>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900"/>
              <a:buFont typeface="Arial"/>
              <a:buNone/>
            </a:pPr>
            <a:r>
              <a:rPr b="1" i="0" lang="en-US" sz="2900" u="none" cap="none" strike="noStrike">
                <a:solidFill>
                  <a:srgbClr val="FFFFFF"/>
                </a:solidFill>
                <a:latin typeface="Arial"/>
                <a:ea typeface="Arial"/>
                <a:cs typeface="Arial"/>
                <a:sym typeface="Arial"/>
              </a:rPr>
              <a:t>BITS</a:t>
            </a:r>
            <a:r>
              <a:rPr b="0" i="0" lang="en-US" sz="2900" u="none" cap="none" strike="noStrike">
                <a:solidFill>
                  <a:srgbClr val="FFFFFF"/>
                </a:solidFill>
                <a:latin typeface="Arial"/>
                <a:ea typeface="Arial"/>
                <a:cs typeface="Arial"/>
                <a:sym typeface="Arial"/>
              </a:rPr>
              <a:t> Pilani</a:t>
            </a:r>
            <a:endParaRPr b="0" i="0" sz="1400" u="none" cap="none" strike="noStrike">
              <a:solidFill>
                <a:srgbClr val="000000"/>
              </a:solidFill>
              <a:latin typeface="Arial"/>
              <a:ea typeface="Arial"/>
              <a:cs typeface="Arial"/>
              <a:sym typeface="Arial"/>
            </a:endParaRPr>
          </a:p>
        </p:txBody>
      </p:sp>
      <p:sp>
        <p:nvSpPr>
          <p:cNvPr id="27" name="Google Shape;27;p62"/>
          <p:cNvSpPr txBox="1"/>
          <p:nvPr/>
        </p:nvSpPr>
        <p:spPr>
          <a:xfrm>
            <a:off x="152400" y="5667375"/>
            <a:ext cx="1905000" cy="27622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FFFFFF"/>
                </a:solidFill>
                <a:latin typeface="Arial"/>
                <a:ea typeface="Arial"/>
                <a:cs typeface="Arial"/>
                <a:sym typeface="Arial"/>
              </a:rPr>
              <a:t>Pilani Campus</a:t>
            </a:r>
            <a:endParaRPr b="0" i="0" sz="1400" u="none" cap="none" strike="noStrike">
              <a:solidFill>
                <a:srgbClr val="000000"/>
              </a:solidFill>
              <a:latin typeface="Arial"/>
              <a:ea typeface="Arial"/>
              <a:cs typeface="Arial"/>
              <a:sym typeface="Arial"/>
            </a:endParaRPr>
          </a:p>
        </p:txBody>
      </p:sp>
      <p:sp>
        <p:nvSpPr>
          <p:cNvPr id="28" name="Google Shape;28;p62"/>
          <p:cNvSpPr txBox="1"/>
          <p:nvPr>
            <p:ph idx="1" type="body"/>
          </p:nvPr>
        </p:nvSpPr>
        <p:spPr>
          <a:xfrm>
            <a:off x="2514600" y="5410200"/>
            <a:ext cx="6019800" cy="533400"/>
          </a:xfrm>
          <a:prstGeom prst="rect">
            <a:avLst/>
          </a:prstGeom>
          <a:noFill/>
          <a:ln>
            <a:noFill/>
          </a:ln>
        </p:spPr>
        <p:txBody>
          <a:bodyPr anchorCtr="0" anchor="b" bIns="45700" lIns="91425" spcFirstLastPara="1" rIns="91425" wrap="square" tIns="45700">
            <a:noAutofit/>
          </a:bodyPr>
          <a:lstStyle>
            <a:lvl1pPr indent="-228600" lvl="0" marL="457200" algn="r">
              <a:lnSpc>
                <a:spcPct val="100000"/>
              </a:lnSpc>
              <a:spcBef>
                <a:spcPts val="0"/>
              </a:spcBef>
              <a:spcAft>
                <a:spcPts val="0"/>
              </a:spcAft>
              <a:buClr>
                <a:schemeClr val="lt1"/>
              </a:buClr>
              <a:buSzPts val="1800"/>
              <a:buNone/>
              <a:defRPr sz="1800">
                <a:solidFill>
                  <a:schemeClr val="lt1"/>
                </a:solidFill>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9" name="Google Shape;29;p62"/>
          <p:cNvSpPr txBox="1"/>
          <p:nvPr>
            <p:ph type="title"/>
          </p:nvPr>
        </p:nvSpPr>
        <p:spPr>
          <a:xfrm>
            <a:off x="2514600" y="3810000"/>
            <a:ext cx="6019800" cy="1524000"/>
          </a:xfrm>
          <a:prstGeom prst="rect">
            <a:avLst/>
          </a:prstGeom>
          <a:noFill/>
          <a:ln>
            <a:noFill/>
          </a:ln>
        </p:spPr>
        <p:txBody>
          <a:bodyPr anchorCtr="0" anchor="ctr" bIns="45700" lIns="91425" spcFirstLastPara="1" rIns="91425" wrap="square" tIns="45700">
            <a:noAutofit/>
          </a:bodyPr>
          <a:lstStyle>
            <a:lvl1pPr lvl="0" algn="l">
              <a:lnSpc>
                <a:spcPct val="90909"/>
              </a:lnSpc>
              <a:spcBef>
                <a:spcPts val="0"/>
              </a:spcBef>
              <a:spcAft>
                <a:spcPts val="0"/>
              </a:spcAft>
              <a:buSzPts val="1400"/>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139" name="Shape 139"/>
        <p:cNvGrpSpPr/>
        <p:nvPr/>
      </p:nvGrpSpPr>
      <p:grpSpPr>
        <a:xfrm>
          <a:off x="0" y="0"/>
          <a:ext cx="0" cy="0"/>
          <a:chOff x="0" y="0"/>
          <a:chExt cx="0" cy="0"/>
        </a:xfrm>
      </p:grpSpPr>
      <p:grpSp>
        <p:nvGrpSpPr>
          <p:cNvPr id="140" name="Google Shape;140;p81"/>
          <p:cNvGrpSpPr/>
          <p:nvPr/>
        </p:nvGrpSpPr>
        <p:grpSpPr>
          <a:xfrm>
            <a:off x="0" y="1295400"/>
            <a:ext cx="7010400" cy="46038"/>
            <a:chOff x="1905000" y="6553200"/>
            <a:chExt cx="7010400" cy="45719"/>
          </a:xfrm>
        </p:grpSpPr>
        <p:sp>
          <p:nvSpPr>
            <p:cNvPr id="141" name="Google Shape;141;p81"/>
            <p:cNvSpPr/>
            <p:nvPr/>
          </p:nvSpPr>
          <p:spPr>
            <a:xfrm>
              <a:off x="4267200" y="6553200"/>
              <a:ext cx="2328863" cy="45719"/>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rgbClr val="FFFFFF"/>
                </a:solidFill>
                <a:latin typeface="Tahoma"/>
                <a:ea typeface="Tahoma"/>
                <a:cs typeface="Tahoma"/>
                <a:sym typeface="Tahoma"/>
              </a:endParaRPr>
            </a:p>
          </p:txBody>
        </p:sp>
        <p:sp>
          <p:nvSpPr>
            <p:cNvPr id="142" name="Google Shape;142;p81"/>
            <p:cNvSpPr/>
            <p:nvPr/>
          </p:nvSpPr>
          <p:spPr>
            <a:xfrm>
              <a:off x="1905000" y="6553200"/>
              <a:ext cx="2362200" cy="45719"/>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rgbClr val="FFFFFF"/>
                </a:solidFill>
                <a:latin typeface="Tahoma"/>
                <a:ea typeface="Tahoma"/>
                <a:cs typeface="Tahoma"/>
                <a:sym typeface="Tahoma"/>
              </a:endParaRPr>
            </a:p>
          </p:txBody>
        </p:sp>
        <p:sp>
          <p:nvSpPr>
            <p:cNvPr id="143" name="Google Shape;143;p81"/>
            <p:cNvSpPr/>
            <p:nvPr/>
          </p:nvSpPr>
          <p:spPr>
            <a:xfrm>
              <a:off x="6586538" y="6553200"/>
              <a:ext cx="2328862" cy="45719"/>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rgbClr val="FFFFFF"/>
                </a:solidFill>
                <a:latin typeface="Tahoma"/>
                <a:ea typeface="Tahoma"/>
                <a:cs typeface="Tahoma"/>
                <a:sym typeface="Tahoma"/>
              </a:endParaRPr>
            </a:p>
          </p:txBody>
        </p:sp>
      </p:grpSp>
      <p:grpSp>
        <p:nvGrpSpPr>
          <p:cNvPr id="144" name="Google Shape;144;p81"/>
          <p:cNvGrpSpPr/>
          <p:nvPr/>
        </p:nvGrpSpPr>
        <p:grpSpPr>
          <a:xfrm>
            <a:off x="2133600" y="6553200"/>
            <a:ext cx="7010400" cy="46038"/>
            <a:chOff x="1905000" y="6553200"/>
            <a:chExt cx="7010400" cy="45719"/>
          </a:xfrm>
        </p:grpSpPr>
        <p:sp>
          <p:nvSpPr>
            <p:cNvPr id="145" name="Google Shape;145;p81"/>
            <p:cNvSpPr/>
            <p:nvPr/>
          </p:nvSpPr>
          <p:spPr>
            <a:xfrm>
              <a:off x="4267200" y="6553200"/>
              <a:ext cx="2328863" cy="45719"/>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rgbClr val="FFFFFF"/>
                </a:solidFill>
                <a:latin typeface="Tahoma"/>
                <a:ea typeface="Tahoma"/>
                <a:cs typeface="Tahoma"/>
                <a:sym typeface="Tahoma"/>
              </a:endParaRPr>
            </a:p>
          </p:txBody>
        </p:sp>
        <p:sp>
          <p:nvSpPr>
            <p:cNvPr id="146" name="Google Shape;146;p81"/>
            <p:cNvSpPr/>
            <p:nvPr/>
          </p:nvSpPr>
          <p:spPr>
            <a:xfrm>
              <a:off x="1905000" y="6553200"/>
              <a:ext cx="2362200" cy="45719"/>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rgbClr val="FFFFFF"/>
                </a:solidFill>
                <a:latin typeface="Tahoma"/>
                <a:ea typeface="Tahoma"/>
                <a:cs typeface="Tahoma"/>
                <a:sym typeface="Tahoma"/>
              </a:endParaRPr>
            </a:p>
          </p:txBody>
        </p:sp>
        <p:sp>
          <p:nvSpPr>
            <p:cNvPr id="147" name="Google Shape;147;p81"/>
            <p:cNvSpPr/>
            <p:nvPr/>
          </p:nvSpPr>
          <p:spPr>
            <a:xfrm>
              <a:off x="6586538" y="6553200"/>
              <a:ext cx="2328862" cy="45719"/>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rgbClr val="FFFFFF"/>
                </a:solidFill>
                <a:latin typeface="Tahoma"/>
                <a:ea typeface="Tahoma"/>
                <a:cs typeface="Tahoma"/>
                <a:sym typeface="Tahoma"/>
              </a:endParaRPr>
            </a:p>
          </p:txBody>
        </p:sp>
      </p:grpSp>
      <p:pic>
        <p:nvPicPr>
          <p:cNvPr descr="Picture 7.png" id="148" name="Google Shape;148;p81"/>
          <p:cNvPicPr preferRelativeResize="0"/>
          <p:nvPr/>
        </p:nvPicPr>
        <p:blipFill rotWithShape="1">
          <a:blip r:embed="rId2">
            <a:alphaModFix/>
          </a:blip>
          <a:srcRect b="5334" l="1923" r="0" t="0"/>
          <a:stretch/>
        </p:blipFill>
        <p:spPr>
          <a:xfrm>
            <a:off x="6629400" y="0"/>
            <a:ext cx="2193925" cy="692150"/>
          </a:xfrm>
          <a:prstGeom prst="rect">
            <a:avLst/>
          </a:prstGeom>
          <a:noFill/>
          <a:ln>
            <a:noFill/>
          </a:ln>
        </p:spPr>
      </p:pic>
      <p:sp>
        <p:nvSpPr>
          <p:cNvPr id="149" name="Google Shape;149;p81"/>
          <p:cNvSpPr txBox="1"/>
          <p:nvPr/>
        </p:nvSpPr>
        <p:spPr>
          <a:xfrm>
            <a:off x="3276600" y="6596063"/>
            <a:ext cx="5867400" cy="261937"/>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100"/>
              <a:buFont typeface="Arial"/>
              <a:buNone/>
            </a:pPr>
            <a:r>
              <a:rPr b="1" i="0" lang="en-US" sz="1100" u="none" cap="none" strike="noStrike">
                <a:solidFill>
                  <a:srgbClr val="101141"/>
                </a:solidFill>
                <a:latin typeface="Arial"/>
                <a:ea typeface="Arial"/>
                <a:cs typeface="Arial"/>
                <a:sym typeface="Arial"/>
              </a:rPr>
              <a:t>BITS </a:t>
            </a:r>
            <a:r>
              <a:rPr b="0" i="0" lang="en-US" sz="1100" u="none" cap="none" strike="noStrike">
                <a:solidFill>
                  <a:srgbClr val="101141"/>
                </a:solidFill>
                <a:latin typeface="Arial"/>
                <a:ea typeface="Arial"/>
                <a:cs typeface="Arial"/>
                <a:sym typeface="Arial"/>
              </a:rPr>
              <a:t>Pilani, Pilani Campus</a:t>
            </a:r>
            <a:endParaRPr b="0" i="0" sz="1400" u="none" cap="none" strike="noStrike">
              <a:solidFill>
                <a:srgbClr val="000000"/>
              </a:solidFill>
              <a:latin typeface="Arial"/>
              <a:ea typeface="Arial"/>
              <a:cs typeface="Arial"/>
              <a:sym typeface="Arial"/>
            </a:endParaRPr>
          </a:p>
        </p:txBody>
      </p:sp>
      <p:sp>
        <p:nvSpPr>
          <p:cNvPr id="150" name="Google Shape;150;p81"/>
          <p:cNvSpPr txBox="1"/>
          <p:nvPr>
            <p:ph type="title"/>
          </p:nvPr>
        </p:nvSpPr>
        <p:spPr>
          <a:xfrm>
            <a:off x="1792288" y="5407025"/>
            <a:ext cx="5486400" cy="304800"/>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SzPts val="1400"/>
              <a:buNone/>
              <a:defRPr b="1" sz="18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1" name="Google Shape;151;p81"/>
          <p:cNvSpPr/>
          <p:nvPr>
            <p:ph idx="2" type="pic"/>
          </p:nvPr>
        </p:nvSpPr>
        <p:spPr>
          <a:xfrm>
            <a:off x="1792288" y="1828800"/>
            <a:ext cx="5486400" cy="3429000"/>
          </a:xfrm>
          <a:prstGeom prst="rect">
            <a:avLst/>
          </a:prstGeom>
          <a:solidFill>
            <a:schemeClr val="lt1"/>
          </a:solidFill>
          <a:ln cap="flat" cmpd="sng" w="57150">
            <a:solidFill>
              <a:srgbClr val="DAE5F1"/>
            </a:solidFill>
            <a:prstDash val="solid"/>
            <a:round/>
            <a:headEnd len="sm" w="sm" type="none"/>
            <a:tailEnd len="sm" w="sm" type="none"/>
          </a:ln>
        </p:spPr>
      </p:sp>
      <p:sp>
        <p:nvSpPr>
          <p:cNvPr id="152" name="Google Shape;152;p81"/>
          <p:cNvSpPr txBox="1"/>
          <p:nvPr>
            <p:ph idx="1" type="body"/>
          </p:nvPr>
        </p:nvSpPr>
        <p:spPr>
          <a:xfrm>
            <a:off x="1792288" y="5711825"/>
            <a:ext cx="5486400" cy="304800"/>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320"/>
              </a:spcBef>
              <a:spcAft>
                <a:spcPts val="0"/>
              </a:spcAft>
              <a:buClr>
                <a:schemeClr val="dk1"/>
              </a:buClr>
              <a:buSzPts val="1600"/>
              <a:buNone/>
              <a:defRPr sz="16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153" name="Google Shape;153;p81"/>
          <p:cNvSpPr txBox="1"/>
          <p:nvPr>
            <p:ph idx="3" type="body"/>
          </p:nvPr>
        </p:nvSpPr>
        <p:spPr>
          <a:xfrm>
            <a:off x="304800" y="152400"/>
            <a:ext cx="6324600" cy="11430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0"/>
              </a:spcBef>
              <a:spcAft>
                <a:spcPts val="0"/>
              </a:spcAft>
              <a:buClr>
                <a:schemeClr val="dk1"/>
              </a:buClr>
              <a:buSzPts val="3600"/>
              <a:buNone/>
              <a:defRPr b="1" sz="3600">
                <a:latin typeface="Arial"/>
                <a:ea typeface="Arial"/>
                <a:cs typeface="Arial"/>
                <a:sym typeface="Arial"/>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97" name="Shape 897"/>
        <p:cNvGrpSpPr/>
        <p:nvPr/>
      </p:nvGrpSpPr>
      <p:grpSpPr>
        <a:xfrm>
          <a:off x="0" y="0"/>
          <a:ext cx="0" cy="0"/>
          <a:chOff x="0" y="0"/>
          <a:chExt cx="0" cy="0"/>
        </a:xfrm>
      </p:grpSpPr>
      <p:sp>
        <p:nvSpPr>
          <p:cNvPr id="898" name="Google Shape;898;p11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99" name="Google Shape;899;p116"/>
          <p:cNvSpPr/>
          <p:nvPr>
            <p:ph idx="2" type="pic"/>
          </p:nvPr>
        </p:nvSpPr>
        <p:spPr>
          <a:xfrm>
            <a:off x="1792288" y="612775"/>
            <a:ext cx="5486400" cy="4114800"/>
          </a:xfrm>
          <a:prstGeom prst="rect">
            <a:avLst/>
          </a:prstGeom>
          <a:noFill/>
          <a:ln>
            <a:noFill/>
          </a:ln>
        </p:spPr>
      </p:sp>
      <p:sp>
        <p:nvSpPr>
          <p:cNvPr id="900" name="Google Shape;900;p11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901" name="Google Shape;901;p11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Clr>
                <a:srgbClr val="888888"/>
              </a:buClr>
              <a:buSzPts val="1400"/>
              <a:buFont typeface="Calibri"/>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p:txBody>
      </p:sp>
      <p:sp>
        <p:nvSpPr>
          <p:cNvPr id="902" name="Google Shape;902;p11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rgbClr val="888888"/>
              </a:buClr>
              <a:buSzPts val="1400"/>
              <a:buFont typeface="Calibri"/>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p:txBody>
      </p:sp>
      <p:sp>
        <p:nvSpPr>
          <p:cNvPr id="903" name="Google Shape;903;p11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904" name="Shape 904"/>
        <p:cNvGrpSpPr/>
        <p:nvPr/>
      </p:nvGrpSpPr>
      <p:grpSpPr>
        <a:xfrm>
          <a:off x="0" y="0"/>
          <a:ext cx="0" cy="0"/>
          <a:chOff x="0" y="0"/>
          <a:chExt cx="0" cy="0"/>
        </a:xfrm>
      </p:grpSpPr>
      <p:sp>
        <p:nvSpPr>
          <p:cNvPr id="905" name="Google Shape;905;p11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06" name="Google Shape;906;p117"/>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907" name="Google Shape;907;p11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Clr>
                <a:srgbClr val="888888"/>
              </a:buClr>
              <a:buSzPts val="1400"/>
              <a:buFont typeface="Calibri"/>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p:txBody>
      </p:sp>
      <p:sp>
        <p:nvSpPr>
          <p:cNvPr id="908" name="Google Shape;908;p11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rgbClr val="888888"/>
              </a:buClr>
              <a:buSzPts val="1400"/>
              <a:buFont typeface="Calibri"/>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p:txBody>
      </p:sp>
      <p:sp>
        <p:nvSpPr>
          <p:cNvPr id="909" name="Google Shape;909;p11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910" name="Shape 910"/>
        <p:cNvGrpSpPr/>
        <p:nvPr/>
      </p:nvGrpSpPr>
      <p:grpSpPr>
        <a:xfrm>
          <a:off x="0" y="0"/>
          <a:ext cx="0" cy="0"/>
          <a:chOff x="0" y="0"/>
          <a:chExt cx="0" cy="0"/>
        </a:xfrm>
      </p:grpSpPr>
      <p:sp>
        <p:nvSpPr>
          <p:cNvPr id="911" name="Google Shape;911;p118"/>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12" name="Google Shape;912;p118"/>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913" name="Google Shape;913;p11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Clr>
                <a:srgbClr val="888888"/>
              </a:buClr>
              <a:buSzPts val="1400"/>
              <a:buFont typeface="Calibri"/>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p:txBody>
      </p:sp>
      <p:sp>
        <p:nvSpPr>
          <p:cNvPr id="914" name="Google Shape;914;p11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rgbClr val="888888"/>
              </a:buClr>
              <a:buSzPts val="1400"/>
              <a:buFont typeface="Calibri"/>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p:txBody>
      </p:sp>
      <p:sp>
        <p:nvSpPr>
          <p:cNvPr id="915" name="Google Shape;915;p11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916" name="Shape 916"/>
        <p:cNvGrpSpPr/>
        <p:nvPr/>
      </p:nvGrpSpPr>
      <p:grpSpPr>
        <a:xfrm>
          <a:off x="0" y="0"/>
          <a:ext cx="0" cy="0"/>
          <a:chOff x="0" y="0"/>
          <a:chExt cx="0" cy="0"/>
        </a:xfrm>
      </p:grpSpPr>
      <p:sp>
        <p:nvSpPr>
          <p:cNvPr id="917" name="Google Shape;917;p202"/>
          <p:cNvSpPr txBox="1"/>
          <p:nvPr>
            <p:ph type="title"/>
          </p:nvPr>
        </p:nvSpPr>
        <p:spPr>
          <a:xfrm>
            <a:off x="381000" y="152400"/>
            <a:ext cx="8280400" cy="5334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SzPts val="4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18" name="Google Shape;918;p202"/>
          <p:cNvSpPr txBox="1"/>
          <p:nvPr>
            <p:ph idx="1" type="body"/>
          </p:nvPr>
        </p:nvSpPr>
        <p:spPr>
          <a:xfrm>
            <a:off x="411163" y="1143000"/>
            <a:ext cx="4083050" cy="5181600"/>
          </a:xfrm>
          <a:prstGeom prst="rect">
            <a:avLst/>
          </a:prstGeom>
          <a:noFill/>
          <a:ln>
            <a:noFill/>
          </a:ln>
        </p:spPr>
        <p:txBody>
          <a:bodyPr anchorCtr="0" anchor="t" bIns="45700" lIns="91425" spcFirstLastPara="1" rIns="91425" wrap="square" tIns="45700">
            <a:normAutofit/>
          </a:bodyPr>
          <a:lstStyle>
            <a:lvl1pPr indent="-431800" lvl="0" marL="457200" algn="l">
              <a:lnSpc>
                <a:spcPct val="100000"/>
              </a:lnSpc>
              <a:spcBef>
                <a:spcPts val="640"/>
              </a:spcBef>
              <a:spcAft>
                <a:spcPts val="0"/>
              </a:spcAft>
              <a:buSzPts val="3200"/>
              <a:buChar char="•"/>
              <a:defRPr/>
            </a:lvl1pPr>
            <a:lvl2pPr indent="-406400" lvl="1" marL="914400" algn="l">
              <a:lnSpc>
                <a:spcPct val="100000"/>
              </a:lnSpc>
              <a:spcBef>
                <a:spcPts val="560"/>
              </a:spcBef>
              <a:spcAft>
                <a:spcPts val="0"/>
              </a:spcAft>
              <a:buSzPts val="2800"/>
              <a:buChar char="–"/>
              <a:defRPr/>
            </a:lvl2pPr>
            <a:lvl3pPr indent="-381000" lvl="2" marL="1371600" algn="l">
              <a:lnSpc>
                <a:spcPct val="100000"/>
              </a:lnSpc>
              <a:spcBef>
                <a:spcPts val="480"/>
              </a:spcBef>
              <a:spcAft>
                <a:spcPts val="0"/>
              </a:spcAft>
              <a:buSzPts val="2400"/>
              <a:buChar char="•"/>
              <a:defRPr/>
            </a:lvl3pPr>
            <a:lvl4pPr indent="-355600" lvl="3" marL="1828800" algn="l">
              <a:lnSpc>
                <a:spcPct val="100000"/>
              </a:lnSpc>
              <a:spcBef>
                <a:spcPts val="400"/>
              </a:spcBef>
              <a:spcAft>
                <a:spcPts val="0"/>
              </a:spcAft>
              <a:buSzPts val="2000"/>
              <a:buChar char="–"/>
              <a:defRPr/>
            </a:lvl4pPr>
            <a:lvl5pPr indent="-355600" lvl="4" marL="2286000" algn="l">
              <a:lnSpc>
                <a:spcPct val="100000"/>
              </a:lnSpc>
              <a:spcBef>
                <a:spcPts val="400"/>
              </a:spcBef>
              <a:spcAft>
                <a:spcPts val="0"/>
              </a:spcAft>
              <a:buSzPts val="2000"/>
              <a:buChar char="»"/>
              <a:defRPr/>
            </a:lvl5pPr>
            <a:lvl6pPr indent="-355600" lvl="5" marL="2743200" algn="l">
              <a:lnSpc>
                <a:spcPct val="100000"/>
              </a:lnSpc>
              <a:spcBef>
                <a:spcPts val="400"/>
              </a:spcBef>
              <a:spcAft>
                <a:spcPts val="0"/>
              </a:spcAft>
              <a:buSzPts val="2000"/>
              <a:buChar char="•"/>
              <a:defRPr/>
            </a:lvl6pPr>
            <a:lvl7pPr indent="-355600" lvl="6" marL="3200400" algn="l">
              <a:lnSpc>
                <a:spcPct val="100000"/>
              </a:lnSpc>
              <a:spcBef>
                <a:spcPts val="400"/>
              </a:spcBef>
              <a:spcAft>
                <a:spcPts val="0"/>
              </a:spcAft>
              <a:buSzPts val="2000"/>
              <a:buChar char="•"/>
              <a:defRPr/>
            </a:lvl7pPr>
            <a:lvl8pPr indent="-355600" lvl="7" marL="3657600" algn="l">
              <a:lnSpc>
                <a:spcPct val="100000"/>
              </a:lnSpc>
              <a:spcBef>
                <a:spcPts val="400"/>
              </a:spcBef>
              <a:spcAft>
                <a:spcPts val="0"/>
              </a:spcAft>
              <a:buSzPts val="2000"/>
              <a:buChar char="•"/>
              <a:defRPr/>
            </a:lvl8pPr>
            <a:lvl9pPr indent="-355600" lvl="8" marL="4114800" algn="l">
              <a:lnSpc>
                <a:spcPct val="100000"/>
              </a:lnSpc>
              <a:spcBef>
                <a:spcPts val="400"/>
              </a:spcBef>
              <a:spcAft>
                <a:spcPts val="0"/>
              </a:spcAft>
              <a:buSzPts val="2000"/>
              <a:buChar char="•"/>
              <a:defRPr/>
            </a:lvl9pPr>
          </a:lstStyle>
          <a:p/>
        </p:txBody>
      </p:sp>
      <p:sp>
        <p:nvSpPr>
          <p:cNvPr id="919" name="Google Shape;919;p202"/>
          <p:cNvSpPr txBox="1"/>
          <p:nvPr>
            <p:ph idx="2" type="body"/>
          </p:nvPr>
        </p:nvSpPr>
        <p:spPr>
          <a:xfrm>
            <a:off x="4646613" y="1143000"/>
            <a:ext cx="4083050" cy="5181600"/>
          </a:xfrm>
          <a:prstGeom prst="rect">
            <a:avLst/>
          </a:prstGeom>
          <a:noFill/>
          <a:ln>
            <a:noFill/>
          </a:ln>
        </p:spPr>
        <p:txBody>
          <a:bodyPr anchorCtr="0" anchor="t" bIns="45700" lIns="91425" spcFirstLastPara="1" rIns="91425" wrap="square" tIns="45700">
            <a:normAutofit/>
          </a:bodyPr>
          <a:lstStyle>
            <a:lvl1pPr indent="-431800" lvl="0" marL="457200" algn="l">
              <a:lnSpc>
                <a:spcPct val="100000"/>
              </a:lnSpc>
              <a:spcBef>
                <a:spcPts val="640"/>
              </a:spcBef>
              <a:spcAft>
                <a:spcPts val="0"/>
              </a:spcAft>
              <a:buSzPts val="3200"/>
              <a:buChar char="•"/>
              <a:defRPr/>
            </a:lvl1pPr>
            <a:lvl2pPr indent="-406400" lvl="1" marL="914400" algn="l">
              <a:lnSpc>
                <a:spcPct val="100000"/>
              </a:lnSpc>
              <a:spcBef>
                <a:spcPts val="560"/>
              </a:spcBef>
              <a:spcAft>
                <a:spcPts val="0"/>
              </a:spcAft>
              <a:buSzPts val="2800"/>
              <a:buChar char="–"/>
              <a:defRPr/>
            </a:lvl2pPr>
            <a:lvl3pPr indent="-381000" lvl="2" marL="1371600" algn="l">
              <a:lnSpc>
                <a:spcPct val="100000"/>
              </a:lnSpc>
              <a:spcBef>
                <a:spcPts val="480"/>
              </a:spcBef>
              <a:spcAft>
                <a:spcPts val="0"/>
              </a:spcAft>
              <a:buSzPts val="2400"/>
              <a:buChar char="•"/>
              <a:defRPr/>
            </a:lvl3pPr>
            <a:lvl4pPr indent="-355600" lvl="3" marL="1828800" algn="l">
              <a:lnSpc>
                <a:spcPct val="100000"/>
              </a:lnSpc>
              <a:spcBef>
                <a:spcPts val="400"/>
              </a:spcBef>
              <a:spcAft>
                <a:spcPts val="0"/>
              </a:spcAft>
              <a:buSzPts val="2000"/>
              <a:buChar char="–"/>
              <a:defRPr/>
            </a:lvl4pPr>
            <a:lvl5pPr indent="-355600" lvl="4" marL="2286000" algn="l">
              <a:lnSpc>
                <a:spcPct val="100000"/>
              </a:lnSpc>
              <a:spcBef>
                <a:spcPts val="400"/>
              </a:spcBef>
              <a:spcAft>
                <a:spcPts val="0"/>
              </a:spcAft>
              <a:buSzPts val="2000"/>
              <a:buChar char="»"/>
              <a:defRPr/>
            </a:lvl5pPr>
            <a:lvl6pPr indent="-355600" lvl="5" marL="2743200" algn="l">
              <a:lnSpc>
                <a:spcPct val="100000"/>
              </a:lnSpc>
              <a:spcBef>
                <a:spcPts val="400"/>
              </a:spcBef>
              <a:spcAft>
                <a:spcPts val="0"/>
              </a:spcAft>
              <a:buSzPts val="2000"/>
              <a:buChar char="•"/>
              <a:defRPr/>
            </a:lvl6pPr>
            <a:lvl7pPr indent="-355600" lvl="6" marL="3200400" algn="l">
              <a:lnSpc>
                <a:spcPct val="100000"/>
              </a:lnSpc>
              <a:spcBef>
                <a:spcPts val="400"/>
              </a:spcBef>
              <a:spcAft>
                <a:spcPts val="0"/>
              </a:spcAft>
              <a:buSzPts val="2000"/>
              <a:buChar char="•"/>
              <a:defRPr/>
            </a:lvl7pPr>
            <a:lvl8pPr indent="-355600" lvl="7" marL="3657600" algn="l">
              <a:lnSpc>
                <a:spcPct val="100000"/>
              </a:lnSpc>
              <a:spcBef>
                <a:spcPts val="400"/>
              </a:spcBef>
              <a:spcAft>
                <a:spcPts val="0"/>
              </a:spcAft>
              <a:buSzPts val="2000"/>
              <a:buChar char="•"/>
              <a:defRPr/>
            </a:lvl8pPr>
            <a:lvl9pPr indent="-355600" lvl="8" marL="4114800" algn="l">
              <a:lnSpc>
                <a:spcPct val="100000"/>
              </a:lnSpc>
              <a:spcBef>
                <a:spcPts val="400"/>
              </a:spcBef>
              <a:spcAft>
                <a:spcPts val="0"/>
              </a:spcAft>
              <a:buSzPts val="2000"/>
              <a:buChar char="•"/>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926" name="Shape 926"/>
        <p:cNvGrpSpPr/>
        <p:nvPr/>
      </p:nvGrpSpPr>
      <p:grpSpPr>
        <a:xfrm>
          <a:off x="0" y="0"/>
          <a:ext cx="0" cy="0"/>
          <a:chOff x="0" y="0"/>
          <a:chExt cx="0" cy="0"/>
        </a:xfrm>
      </p:grpSpPr>
      <p:sp>
        <p:nvSpPr>
          <p:cNvPr id="927" name="Google Shape;927;p195"/>
          <p:cNvSpPr txBox="1"/>
          <p:nvPr/>
        </p:nvSpPr>
        <p:spPr>
          <a:xfrm>
            <a:off x="3276600" y="6596065"/>
            <a:ext cx="5867400" cy="219291"/>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101141"/>
              </a:buClr>
              <a:buSzPts val="825"/>
              <a:buFont typeface="Arial"/>
              <a:buNone/>
            </a:pPr>
            <a:r>
              <a:rPr b="1" i="0" lang="en-US" sz="825" u="none" cap="none" strike="noStrike">
                <a:solidFill>
                  <a:srgbClr val="101141"/>
                </a:solidFill>
                <a:latin typeface="Arial"/>
                <a:ea typeface="Arial"/>
                <a:cs typeface="Arial"/>
                <a:sym typeface="Arial"/>
              </a:rPr>
              <a:t>BITS </a:t>
            </a:r>
            <a:r>
              <a:rPr b="0" i="0" lang="en-US" sz="825" u="none" cap="none" strike="noStrike">
                <a:solidFill>
                  <a:srgbClr val="101141"/>
                </a:solidFill>
                <a:latin typeface="Arial"/>
                <a:ea typeface="Arial"/>
                <a:cs typeface="Arial"/>
                <a:sym typeface="Arial"/>
              </a:rPr>
              <a:t>Pilani, Pilani Campus</a:t>
            </a:r>
            <a:endParaRPr/>
          </a:p>
        </p:txBody>
      </p:sp>
      <p:grpSp>
        <p:nvGrpSpPr>
          <p:cNvPr id="928" name="Google Shape;928;p195"/>
          <p:cNvGrpSpPr/>
          <p:nvPr/>
        </p:nvGrpSpPr>
        <p:grpSpPr>
          <a:xfrm>
            <a:off x="2084388" y="6550027"/>
            <a:ext cx="7059612" cy="49213"/>
            <a:chOff x="2083888" y="6550671"/>
            <a:chExt cx="7060112" cy="48665"/>
          </a:xfrm>
        </p:grpSpPr>
        <p:sp>
          <p:nvSpPr>
            <p:cNvPr id="929" name="Google Shape;929;p195"/>
            <p:cNvSpPr/>
            <p:nvPr/>
          </p:nvSpPr>
          <p:spPr>
            <a:xfrm>
              <a:off x="4630418" y="6550671"/>
              <a:ext cx="2329027" cy="48665"/>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350"/>
                <a:buFont typeface="Arial"/>
                <a:buNone/>
              </a:pPr>
              <a:r>
                <a:t/>
              </a:r>
              <a:endParaRPr b="0" i="0" sz="1350" u="none" cap="none" strike="noStrike">
                <a:solidFill>
                  <a:srgbClr val="FFFFFF"/>
                </a:solidFill>
                <a:latin typeface="Calibri"/>
                <a:ea typeface="Calibri"/>
                <a:cs typeface="Calibri"/>
                <a:sym typeface="Calibri"/>
              </a:endParaRPr>
            </a:p>
          </p:txBody>
        </p:sp>
        <p:sp>
          <p:nvSpPr>
            <p:cNvPr id="930" name="Google Shape;930;p195"/>
            <p:cNvSpPr/>
            <p:nvPr/>
          </p:nvSpPr>
          <p:spPr>
            <a:xfrm>
              <a:off x="6908642" y="6550671"/>
              <a:ext cx="2235358" cy="45525"/>
            </a:xfrm>
            <a:prstGeom prst="rect">
              <a:avLst/>
            </a:prstGeom>
            <a:solidFill>
              <a:srgbClr val="E31C2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350"/>
                <a:buFont typeface="Arial"/>
                <a:buNone/>
              </a:pPr>
              <a:r>
                <a:t/>
              </a:r>
              <a:endParaRPr b="0" i="0" sz="1350" u="none" cap="none" strike="noStrike">
                <a:solidFill>
                  <a:srgbClr val="FFFFFF"/>
                </a:solidFill>
                <a:latin typeface="Calibri"/>
                <a:ea typeface="Calibri"/>
                <a:cs typeface="Calibri"/>
                <a:sym typeface="Calibri"/>
              </a:endParaRPr>
            </a:p>
          </p:txBody>
        </p:sp>
        <p:sp>
          <p:nvSpPr>
            <p:cNvPr id="931" name="Google Shape;931;p195"/>
            <p:cNvSpPr/>
            <p:nvPr/>
          </p:nvSpPr>
          <p:spPr>
            <a:xfrm>
              <a:off x="2083888" y="6550671"/>
              <a:ext cx="2581458" cy="48665"/>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350"/>
                <a:buFont typeface="Arial"/>
                <a:buNone/>
              </a:pPr>
              <a:r>
                <a:t/>
              </a:r>
              <a:endParaRPr b="0" i="0" sz="1350" u="none" cap="none" strike="noStrike">
                <a:solidFill>
                  <a:srgbClr val="FFFFFF"/>
                </a:solidFill>
                <a:latin typeface="Calibri"/>
                <a:ea typeface="Calibri"/>
                <a:cs typeface="Calibri"/>
                <a:sym typeface="Calibri"/>
              </a:endParaRPr>
            </a:p>
          </p:txBody>
        </p:sp>
      </p:grpSp>
      <p:pic>
        <p:nvPicPr>
          <p:cNvPr descr="Picture 7.png" id="932" name="Google Shape;932;p195"/>
          <p:cNvPicPr preferRelativeResize="0"/>
          <p:nvPr/>
        </p:nvPicPr>
        <p:blipFill rotWithShape="1">
          <a:blip r:embed="rId2">
            <a:alphaModFix/>
          </a:blip>
          <a:srcRect b="5335" l="1923" r="0" t="0"/>
          <a:stretch/>
        </p:blipFill>
        <p:spPr>
          <a:xfrm>
            <a:off x="6629401" y="0"/>
            <a:ext cx="2193925" cy="692150"/>
          </a:xfrm>
          <a:prstGeom prst="rect">
            <a:avLst/>
          </a:prstGeom>
          <a:noFill/>
          <a:ln>
            <a:noFill/>
          </a:ln>
        </p:spPr>
      </p:pic>
      <p:grpSp>
        <p:nvGrpSpPr>
          <p:cNvPr id="933" name="Google Shape;933;p195"/>
          <p:cNvGrpSpPr/>
          <p:nvPr/>
        </p:nvGrpSpPr>
        <p:grpSpPr>
          <a:xfrm>
            <a:off x="2133600" y="6553200"/>
            <a:ext cx="7010400" cy="46038"/>
            <a:chOff x="1905000" y="6553200"/>
            <a:chExt cx="7010400" cy="45719"/>
          </a:xfrm>
        </p:grpSpPr>
        <p:sp>
          <p:nvSpPr>
            <p:cNvPr id="934" name="Google Shape;934;p195"/>
            <p:cNvSpPr/>
            <p:nvPr/>
          </p:nvSpPr>
          <p:spPr>
            <a:xfrm>
              <a:off x="4267200" y="6553200"/>
              <a:ext cx="2328863" cy="45719"/>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350"/>
                <a:buFont typeface="Arial"/>
                <a:buNone/>
              </a:pPr>
              <a:r>
                <a:t/>
              </a:r>
              <a:endParaRPr b="0" i="0" sz="1350" u="none" cap="none" strike="noStrike">
                <a:solidFill>
                  <a:srgbClr val="FFFFFF"/>
                </a:solidFill>
                <a:latin typeface="Calibri"/>
                <a:ea typeface="Calibri"/>
                <a:cs typeface="Calibri"/>
                <a:sym typeface="Calibri"/>
              </a:endParaRPr>
            </a:p>
          </p:txBody>
        </p:sp>
        <p:sp>
          <p:nvSpPr>
            <p:cNvPr id="935" name="Google Shape;935;p195"/>
            <p:cNvSpPr/>
            <p:nvPr/>
          </p:nvSpPr>
          <p:spPr>
            <a:xfrm>
              <a:off x="1905000" y="6553200"/>
              <a:ext cx="2362200" cy="45719"/>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350"/>
                <a:buFont typeface="Arial"/>
                <a:buNone/>
              </a:pPr>
              <a:r>
                <a:t/>
              </a:r>
              <a:endParaRPr b="0" i="0" sz="1350" u="none" cap="none" strike="noStrike">
                <a:solidFill>
                  <a:srgbClr val="FFFFFF"/>
                </a:solidFill>
                <a:latin typeface="Calibri"/>
                <a:ea typeface="Calibri"/>
                <a:cs typeface="Calibri"/>
                <a:sym typeface="Calibri"/>
              </a:endParaRPr>
            </a:p>
          </p:txBody>
        </p:sp>
        <p:sp>
          <p:nvSpPr>
            <p:cNvPr id="936" name="Google Shape;936;p195"/>
            <p:cNvSpPr/>
            <p:nvPr/>
          </p:nvSpPr>
          <p:spPr>
            <a:xfrm>
              <a:off x="6586538" y="6553200"/>
              <a:ext cx="2328862" cy="45719"/>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350"/>
                <a:buFont typeface="Arial"/>
                <a:buNone/>
              </a:pPr>
              <a:r>
                <a:t/>
              </a:r>
              <a:endParaRPr b="0" i="0" sz="1350" u="none" cap="none" strike="noStrike">
                <a:solidFill>
                  <a:srgbClr val="FFFFFF"/>
                </a:solidFill>
                <a:latin typeface="Calibri"/>
                <a:ea typeface="Calibri"/>
                <a:cs typeface="Calibri"/>
                <a:sym typeface="Calibri"/>
              </a:endParaRPr>
            </a:p>
          </p:txBody>
        </p:sp>
      </p:grpSp>
      <p:grpSp>
        <p:nvGrpSpPr>
          <p:cNvPr id="937" name="Google Shape;937;p195"/>
          <p:cNvGrpSpPr/>
          <p:nvPr/>
        </p:nvGrpSpPr>
        <p:grpSpPr>
          <a:xfrm>
            <a:off x="0" y="1295400"/>
            <a:ext cx="7010400" cy="46038"/>
            <a:chOff x="1905000" y="6553200"/>
            <a:chExt cx="7010400" cy="45719"/>
          </a:xfrm>
        </p:grpSpPr>
        <p:sp>
          <p:nvSpPr>
            <p:cNvPr id="938" name="Google Shape;938;p195"/>
            <p:cNvSpPr/>
            <p:nvPr/>
          </p:nvSpPr>
          <p:spPr>
            <a:xfrm>
              <a:off x="4267200" y="6553200"/>
              <a:ext cx="2328863" cy="45719"/>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350"/>
                <a:buFont typeface="Arial"/>
                <a:buNone/>
              </a:pPr>
              <a:r>
                <a:t/>
              </a:r>
              <a:endParaRPr b="0" i="0" sz="1350" u="none" cap="none" strike="noStrike">
                <a:solidFill>
                  <a:srgbClr val="FFFFFF"/>
                </a:solidFill>
                <a:latin typeface="Calibri"/>
                <a:ea typeface="Calibri"/>
                <a:cs typeface="Calibri"/>
                <a:sym typeface="Calibri"/>
              </a:endParaRPr>
            </a:p>
          </p:txBody>
        </p:sp>
        <p:sp>
          <p:nvSpPr>
            <p:cNvPr id="939" name="Google Shape;939;p195"/>
            <p:cNvSpPr/>
            <p:nvPr/>
          </p:nvSpPr>
          <p:spPr>
            <a:xfrm>
              <a:off x="1905000" y="6553200"/>
              <a:ext cx="2362200" cy="45719"/>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350"/>
                <a:buFont typeface="Arial"/>
                <a:buNone/>
              </a:pPr>
              <a:r>
                <a:t/>
              </a:r>
              <a:endParaRPr b="0" i="0" sz="1350" u="none" cap="none" strike="noStrike">
                <a:solidFill>
                  <a:srgbClr val="FFFFFF"/>
                </a:solidFill>
                <a:latin typeface="Calibri"/>
                <a:ea typeface="Calibri"/>
                <a:cs typeface="Calibri"/>
                <a:sym typeface="Calibri"/>
              </a:endParaRPr>
            </a:p>
          </p:txBody>
        </p:sp>
        <p:sp>
          <p:nvSpPr>
            <p:cNvPr id="940" name="Google Shape;940;p195"/>
            <p:cNvSpPr/>
            <p:nvPr/>
          </p:nvSpPr>
          <p:spPr>
            <a:xfrm>
              <a:off x="6586538" y="6553200"/>
              <a:ext cx="2328862" cy="45719"/>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350"/>
                <a:buFont typeface="Arial"/>
                <a:buNone/>
              </a:pPr>
              <a:r>
                <a:t/>
              </a:r>
              <a:endParaRPr b="0" i="0" sz="1350" u="none" cap="none" strike="noStrike">
                <a:solidFill>
                  <a:srgbClr val="FFFFFF"/>
                </a:solidFill>
                <a:latin typeface="Calibri"/>
                <a:ea typeface="Calibri"/>
                <a:cs typeface="Calibri"/>
                <a:sym typeface="Calibri"/>
              </a:endParaRPr>
            </a:p>
          </p:txBody>
        </p:sp>
      </p:grpSp>
      <p:sp>
        <p:nvSpPr>
          <p:cNvPr id="941" name="Google Shape;941;p195"/>
          <p:cNvSpPr txBox="1"/>
          <p:nvPr>
            <p:ph idx="1" type="body"/>
          </p:nvPr>
        </p:nvSpPr>
        <p:spPr>
          <a:xfrm>
            <a:off x="304800" y="1493839"/>
            <a:ext cx="8229600" cy="4525963"/>
          </a:xfrm>
          <a:prstGeom prst="rect">
            <a:avLst/>
          </a:prstGeom>
          <a:noFill/>
          <a:ln>
            <a:noFill/>
          </a:ln>
        </p:spPr>
        <p:txBody>
          <a:bodyPr anchorCtr="0" anchor="t" bIns="45700" lIns="91425" spcFirstLastPara="1" rIns="91425" wrap="square" tIns="45700">
            <a:noAutofit/>
          </a:bodyPr>
          <a:lstStyle>
            <a:lvl1pPr indent="-228600" lvl="0" marL="457200" marR="0" algn="l">
              <a:lnSpc>
                <a:spcPct val="100000"/>
              </a:lnSpc>
              <a:spcBef>
                <a:spcPts val="360"/>
              </a:spcBef>
              <a:spcAft>
                <a:spcPts val="0"/>
              </a:spcAft>
              <a:buClr>
                <a:srgbClr val="101141"/>
              </a:buClr>
              <a:buSzPts val="1800"/>
              <a:buFont typeface="Arial"/>
              <a:buNone/>
              <a:defRPr sz="1800">
                <a:latin typeface="Cambria"/>
                <a:ea typeface="Cambria"/>
                <a:cs typeface="Cambria"/>
                <a:sym typeface="Cambria"/>
              </a:defRPr>
            </a:lvl1pPr>
            <a:lvl2pPr indent="-304800" lvl="1" marL="914400" marR="0" algn="l">
              <a:lnSpc>
                <a:spcPct val="100000"/>
              </a:lnSpc>
              <a:spcBef>
                <a:spcPts val="240"/>
              </a:spcBef>
              <a:spcAft>
                <a:spcPts val="0"/>
              </a:spcAft>
              <a:buClr>
                <a:schemeClr val="dk1"/>
              </a:buClr>
              <a:buSzPts val="1200"/>
              <a:buFont typeface="Arial"/>
              <a:buChar char="–"/>
              <a:defRPr sz="1200">
                <a:latin typeface="Cambria"/>
                <a:ea typeface="Cambria"/>
                <a:cs typeface="Cambria"/>
                <a:sym typeface="Cambria"/>
              </a:defRPr>
            </a:lvl2pPr>
            <a:lvl3pPr indent="-342900" lvl="2" marL="1371600" algn="l">
              <a:spcBef>
                <a:spcPts val="360"/>
              </a:spcBef>
              <a:spcAft>
                <a:spcPts val="0"/>
              </a:spcAft>
              <a:buClr>
                <a:schemeClr val="dk1"/>
              </a:buClr>
              <a:buSzPts val="1800"/>
              <a:buChar char="•"/>
              <a:defRPr>
                <a:latin typeface="Cambria"/>
                <a:ea typeface="Cambria"/>
                <a:cs typeface="Cambria"/>
                <a:sym typeface="Cambria"/>
              </a:defRPr>
            </a:lvl3pPr>
            <a:lvl4pPr indent="-323850" lvl="3" marL="1828800" algn="l">
              <a:spcBef>
                <a:spcPts val="300"/>
              </a:spcBef>
              <a:spcAft>
                <a:spcPts val="0"/>
              </a:spcAft>
              <a:buClr>
                <a:schemeClr val="dk1"/>
              </a:buClr>
              <a:buSzPts val="1500"/>
              <a:buChar char="–"/>
              <a:defRPr>
                <a:latin typeface="Cambria"/>
                <a:ea typeface="Cambria"/>
                <a:cs typeface="Cambria"/>
                <a:sym typeface="Cambria"/>
              </a:defRPr>
            </a:lvl4pPr>
            <a:lvl5pPr indent="-323850" lvl="4" marL="2286000" algn="l">
              <a:spcBef>
                <a:spcPts val="300"/>
              </a:spcBef>
              <a:spcAft>
                <a:spcPts val="0"/>
              </a:spcAft>
              <a:buClr>
                <a:schemeClr val="dk1"/>
              </a:buClr>
              <a:buSzPts val="1500"/>
              <a:buChar char="»"/>
              <a:defRPr>
                <a:latin typeface="Cambria"/>
                <a:ea typeface="Cambria"/>
                <a:cs typeface="Cambria"/>
                <a:sym typeface="Cambria"/>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942" name="Google Shape;942;p195"/>
          <p:cNvSpPr txBox="1"/>
          <p:nvPr>
            <p:ph idx="2" type="body"/>
          </p:nvPr>
        </p:nvSpPr>
        <p:spPr>
          <a:xfrm>
            <a:off x="304800" y="152400"/>
            <a:ext cx="6324600" cy="11430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0"/>
              </a:spcBef>
              <a:spcAft>
                <a:spcPts val="0"/>
              </a:spcAft>
              <a:buClr>
                <a:srgbClr val="C00000"/>
              </a:buClr>
              <a:buSzPts val="2700"/>
              <a:buNone/>
              <a:defRPr b="1" sz="2700">
                <a:solidFill>
                  <a:srgbClr val="C00000"/>
                </a:solidFill>
                <a:latin typeface="Cambria"/>
                <a:ea typeface="Cambria"/>
                <a:cs typeface="Cambria"/>
                <a:sym typeface="Cambria"/>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and Content">
  <p:cSld name="7_Title and Content">
    <p:spTree>
      <p:nvGrpSpPr>
        <p:cNvPr id="943" name="Shape 943"/>
        <p:cNvGrpSpPr/>
        <p:nvPr/>
      </p:nvGrpSpPr>
      <p:grpSpPr>
        <a:xfrm>
          <a:off x="0" y="0"/>
          <a:ext cx="0" cy="0"/>
          <a:chOff x="0" y="0"/>
          <a:chExt cx="0" cy="0"/>
        </a:xfrm>
      </p:grpSpPr>
      <p:sp>
        <p:nvSpPr>
          <p:cNvPr id="944" name="Google Shape;944;p196"/>
          <p:cNvSpPr txBox="1"/>
          <p:nvPr/>
        </p:nvSpPr>
        <p:spPr>
          <a:xfrm>
            <a:off x="3276600" y="6596063"/>
            <a:ext cx="5867400" cy="261937"/>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b="1" i="0" lang="en-US" sz="1100" u="none" cap="none" strike="noStrike">
                <a:solidFill>
                  <a:srgbClr val="101141"/>
                </a:solidFill>
                <a:latin typeface="Arial"/>
                <a:ea typeface="Arial"/>
                <a:cs typeface="Arial"/>
                <a:sym typeface="Arial"/>
              </a:rPr>
              <a:t>BITS </a:t>
            </a:r>
            <a:r>
              <a:rPr b="0" i="0" lang="en-US" sz="1100" u="none" cap="none" strike="noStrike">
                <a:solidFill>
                  <a:srgbClr val="101141"/>
                </a:solidFill>
                <a:latin typeface="Arial"/>
                <a:ea typeface="Arial"/>
                <a:cs typeface="Arial"/>
                <a:sym typeface="Arial"/>
              </a:rPr>
              <a:t>Pilani, Pilani Campus</a:t>
            </a:r>
            <a:endParaRPr/>
          </a:p>
        </p:txBody>
      </p:sp>
      <p:grpSp>
        <p:nvGrpSpPr>
          <p:cNvPr id="945" name="Google Shape;945;p196"/>
          <p:cNvGrpSpPr/>
          <p:nvPr/>
        </p:nvGrpSpPr>
        <p:grpSpPr>
          <a:xfrm>
            <a:off x="2084388" y="6550025"/>
            <a:ext cx="7059612" cy="49213"/>
            <a:chOff x="2083888" y="6550671"/>
            <a:chExt cx="7060112" cy="48665"/>
          </a:xfrm>
        </p:grpSpPr>
        <p:sp>
          <p:nvSpPr>
            <p:cNvPr id="946" name="Google Shape;946;p196"/>
            <p:cNvSpPr/>
            <p:nvPr/>
          </p:nvSpPr>
          <p:spPr>
            <a:xfrm>
              <a:off x="4630418" y="6550671"/>
              <a:ext cx="2329027" cy="48665"/>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947" name="Google Shape;947;p196"/>
            <p:cNvSpPr/>
            <p:nvPr/>
          </p:nvSpPr>
          <p:spPr>
            <a:xfrm>
              <a:off x="6908642" y="6550671"/>
              <a:ext cx="2235358" cy="45525"/>
            </a:xfrm>
            <a:prstGeom prst="rect">
              <a:avLst/>
            </a:prstGeom>
            <a:solidFill>
              <a:srgbClr val="E31C2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948" name="Google Shape;948;p196"/>
            <p:cNvSpPr/>
            <p:nvPr/>
          </p:nvSpPr>
          <p:spPr>
            <a:xfrm>
              <a:off x="2083888" y="6550671"/>
              <a:ext cx="2581458" cy="48665"/>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pic>
        <p:nvPicPr>
          <p:cNvPr descr="Picture 7.png" id="949" name="Google Shape;949;p196"/>
          <p:cNvPicPr preferRelativeResize="0"/>
          <p:nvPr/>
        </p:nvPicPr>
        <p:blipFill rotWithShape="1">
          <a:blip r:embed="rId2">
            <a:alphaModFix/>
          </a:blip>
          <a:srcRect b="5335" l="1923" r="0" t="0"/>
          <a:stretch/>
        </p:blipFill>
        <p:spPr>
          <a:xfrm>
            <a:off x="6629400" y="0"/>
            <a:ext cx="2193925" cy="692150"/>
          </a:xfrm>
          <a:prstGeom prst="rect">
            <a:avLst/>
          </a:prstGeom>
          <a:noFill/>
          <a:ln>
            <a:noFill/>
          </a:ln>
        </p:spPr>
      </p:pic>
      <p:grpSp>
        <p:nvGrpSpPr>
          <p:cNvPr id="950" name="Google Shape;950;p196"/>
          <p:cNvGrpSpPr/>
          <p:nvPr/>
        </p:nvGrpSpPr>
        <p:grpSpPr>
          <a:xfrm>
            <a:off x="2133600" y="6553200"/>
            <a:ext cx="7010400" cy="46038"/>
            <a:chOff x="1905000" y="6553200"/>
            <a:chExt cx="7010400" cy="45719"/>
          </a:xfrm>
        </p:grpSpPr>
        <p:sp>
          <p:nvSpPr>
            <p:cNvPr id="951" name="Google Shape;951;p196"/>
            <p:cNvSpPr/>
            <p:nvPr/>
          </p:nvSpPr>
          <p:spPr>
            <a:xfrm>
              <a:off x="4267200" y="6553200"/>
              <a:ext cx="2328863" cy="45719"/>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952" name="Google Shape;952;p196"/>
            <p:cNvSpPr/>
            <p:nvPr/>
          </p:nvSpPr>
          <p:spPr>
            <a:xfrm>
              <a:off x="1905000" y="6553200"/>
              <a:ext cx="2362200" cy="45719"/>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953" name="Google Shape;953;p196"/>
            <p:cNvSpPr/>
            <p:nvPr/>
          </p:nvSpPr>
          <p:spPr>
            <a:xfrm>
              <a:off x="6586538" y="6553200"/>
              <a:ext cx="2328862" cy="45719"/>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grpSp>
        <p:nvGrpSpPr>
          <p:cNvPr id="954" name="Google Shape;954;p196"/>
          <p:cNvGrpSpPr/>
          <p:nvPr/>
        </p:nvGrpSpPr>
        <p:grpSpPr>
          <a:xfrm>
            <a:off x="0" y="1295400"/>
            <a:ext cx="7010400" cy="46038"/>
            <a:chOff x="1905000" y="6553200"/>
            <a:chExt cx="7010400" cy="45719"/>
          </a:xfrm>
        </p:grpSpPr>
        <p:sp>
          <p:nvSpPr>
            <p:cNvPr id="955" name="Google Shape;955;p196"/>
            <p:cNvSpPr/>
            <p:nvPr/>
          </p:nvSpPr>
          <p:spPr>
            <a:xfrm>
              <a:off x="4267200" y="6553200"/>
              <a:ext cx="2328863" cy="45719"/>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956" name="Google Shape;956;p196"/>
            <p:cNvSpPr/>
            <p:nvPr/>
          </p:nvSpPr>
          <p:spPr>
            <a:xfrm>
              <a:off x="1905000" y="6553200"/>
              <a:ext cx="2362200" cy="45719"/>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957" name="Google Shape;957;p196"/>
            <p:cNvSpPr/>
            <p:nvPr/>
          </p:nvSpPr>
          <p:spPr>
            <a:xfrm>
              <a:off x="6586538" y="6553200"/>
              <a:ext cx="2328862" cy="45719"/>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sp>
        <p:nvSpPr>
          <p:cNvPr id="958" name="Google Shape;958;p196"/>
          <p:cNvSpPr txBox="1"/>
          <p:nvPr>
            <p:ph idx="1" type="body"/>
          </p:nvPr>
        </p:nvSpPr>
        <p:spPr>
          <a:xfrm>
            <a:off x="304800" y="1493837"/>
            <a:ext cx="8229600" cy="4525963"/>
          </a:xfrm>
          <a:prstGeom prst="rect">
            <a:avLst/>
          </a:prstGeom>
          <a:noFill/>
          <a:ln>
            <a:noFill/>
          </a:ln>
        </p:spPr>
        <p:txBody>
          <a:bodyPr anchorCtr="0" anchor="t" bIns="45700" lIns="91425" spcFirstLastPara="1" rIns="91425" wrap="square" tIns="45700">
            <a:noAutofit/>
          </a:bodyPr>
          <a:lstStyle>
            <a:lvl1pPr indent="-228600" lvl="0" marL="457200" marR="0" algn="l">
              <a:lnSpc>
                <a:spcPct val="100000"/>
              </a:lnSpc>
              <a:spcBef>
                <a:spcPts val="480"/>
              </a:spcBef>
              <a:spcAft>
                <a:spcPts val="0"/>
              </a:spcAft>
              <a:buClr>
                <a:srgbClr val="101141"/>
              </a:buClr>
              <a:buSzPts val="2400"/>
              <a:buFont typeface="Arial"/>
              <a:buNone/>
              <a:defRPr sz="2400">
                <a:latin typeface="Cambria"/>
                <a:ea typeface="Cambria"/>
                <a:cs typeface="Cambria"/>
                <a:sym typeface="Cambria"/>
              </a:defRPr>
            </a:lvl1pPr>
            <a:lvl2pPr indent="-330200" lvl="1" marL="914400" marR="0" algn="l">
              <a:lnSpc>
                <a:spcPct val="100000"/>
              </a:lnSpc>
              <a:spcBef>
                <a:spcPts val="320"/>
              </a:spcBef>
              <a:spcAft>
                <a:spcPts val="0"/>
              </a:spcAft>
              <a:buClr>
                <a:schemeClr val="dk1"/>
              </a:buClr>
              <a:buSzPts val="1600"/>
              <a:buFont typeface="Arial"/>
              <a:buChar char="–"/>
              <a:defRPr sz="1600">
                <a:latin typeface="Cambria"/>
                <a:ea typeface="Cambria"/>
                <a:cs typeface="Cambria"/>
                <a:sym typeface="Cambria"/>
              </a:defRPr>
            </a:lvl2pPr>
            <a:lvl3pPr indent="-342900" lvl="2" marL="1371600" algn="l">
              <a:spcBef>
                <a:spcPts val="360"/>
              </a:spcBef>
              <a:spcAft>
                <a:spcPts val="0"/>
              </a:spcAft>
              <a:buClr>
                <a:schemeClr val="dk1"/>
              </a:buClr>
              <a:buSzPts val="1800"/>
              <a:buChar char="•"/>
              <a:defRPr>
                <a:latin typeface="Cambria"/>
                <a:ea typeface="Cambria"/>
                <a:cs typeface="Cambria"/>
                <a:sym typeface="Cambria"/>
              </a:defRPr>
            </a:lvl3pPr>
            <a:lvl4pPr indent="-323850" lvl="3" marL="1828800" algn="l">
              <a:spcBef>
                <a:spcPts val="300"/>
              </a:spcBef>
              <a:spcAft>
                <a:spcPts val="0"/>
              </a:spcAft>
              <a:buClr>
                <a:schemeClr val="dk1"/>
              </a:buClr>
              <a:buSzPts val="1500"/>
              <a:buChar char="–"/>
              <a:defRPr>
                <a:latin typeface="Cambria"/>
                <a:ea typeface="Cambria"/>
                <a:cs typeface="Cambria"/>
                <a:sym typeface="Cambria"/>
              </a:defRPr>
            </a:lvl4pPr>
            <a:lvl5pPr indent="-323850" lvl="4" marL="2286000" algn="l">
              <a:spcBef>
                <a:spcPts val="300"/>
              </a:spcBef>
              <a:spcAft>
                <a:spcPts val="0"/>
              </a:spcAft>
              <a:buClr>
                <a:schemeClr val="dk1"/>
              </a:buClr>
              <a:buSzPts val="1500"/>
              <a:buChar char="»"/>
              <a:defRPr>
                <a:latin typeface="Cambria"/>
                <a:ea typeface="Cambria"/>
                <a:cs typeface="Cambria"/>
                <a:sym typeface="Cambria"/>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959" name="Google Shape;959;p196"/>
          <p:cNvSpPr txBox="1"/>
          <p:nvPr>
            <p:ph idx="2" type="body"/>
          </p:nvPr>
        </p:nvSpPr>
        <p:spPr>
          <a:xfrm>
            <a:off x="304800" y="152400"/>
            <a:ext cx="6324600" cy="11430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0"/>
              </a:spcBef>
              <a:spcAft>
                <a:spcPts val="0"/>
              </a:spcAft>
              <a:buClr>
                <a:srgbClr val="C00000"/>
              </a:buClr>
              <a:buSzPts val="3600"/>
              <a:buNone/>
              <a:defRPr b="1" sz="3600">
                <a:solidFill>
                  <a:srgbClr val="C00000"/>
                </a:solidFill>
                <a:latin typeface="Cambria"/>
                <a:ea typeface="Cambria"/>
                <a:cs typeface="Cambria"/>
                <a:sym typeface="Cambria"/>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bg>
      <p:bgPr>
        <a:blipFill>
          <a:blip r:embed="rId2">
            <a:alphaModFix/>
          </a:blip>
          <a:stretch>
            <a:fillRect/>
          </a:stretch>
        </a:blipFill>
      </p:bgPr>
    </p:bg>
    <p:spTree>
      <p:nvGrpSpPr>
        <p:cNvPr id="960" name="Shape 960"/>
        <p:cNvGrpSpPr/>
        <p:nvPr/>
      </p:nvGrpSpPr>
      <p:grpSpPr>
        <a:xfrm>
          <a:off x="0" y="0"/>
          <a:ext cx="0" cy="0"/>
          <a:chOff x="0" y="0"/>
          <a:chExt cx="0" cy="0"/>
        </a:xfrm>
      </p:grpSpPr>
      <p:sp>
        <p:nvSpPr>
          <p:cNvPr id="961" name="Google Shape;961;p209"/>
          <p:cNvSpPr/>
          <p:nvPr/>
        </p:nvSpPr>
        <p:spPr>
          <a:xfrm>
            <a:off x="0" y="3352800"/>
            <a:ext cx="8686800" cy="2743200"/>
          </a:xfrm>
          <a:prstGeom prst="rect">
            <a:avLst/>
          </a:prstGeom>
          <a:solidFill>
            <a:srgbClr val="10114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1"/>
              </a:buClr>
              <a:buSzPts val="1350"/>
              <a:buFont typeface="Arial"/>
              <a:buNone/>
            </a:pPr>
            <a:r>
              <a:t/>
            </a:r>
            <a:endParaRPr b="0" i="0" sz="1350" u="none" cap="none" strike="noStrike">
              <a:solidFill>
                <a:srgbClr val="FFFFFF"/>
              </a:solidFill>
              <a:latin typeface="Arial"/>
              <a:ea typeface="Arial"/>
              <a:cs typeface="Arial"/>
              <a:sym typeface="Arial"/>
            </a:endParaRPr>
          </a:p>
        </p:txBody>
      </p:sp>
      <p:sp>
        <p:nvSpPr>
          <p:cNvPr id="962" name="Google Shape;962;p209"/>
          <p:cNvSpPr/>
          <p:nvPr/>
        </p:nvSpPr>
        <p:spPr>
          <a:xfrm>
            <a:off x="2895600" y="6096000"/>
            <a:ext cx="2895600" cy="76200"/>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350"/>
              <a:buFont typeface="Arial"/>
              <a:buNone/>
            </a:pPr>
            <a:r>
              <a:t/>
            </a:r>
            <a:endParaRPr b="0" i="0" sz="1350" u="none" cap="none" strike="noStrike">
              <a:solidFill>
                <a:srgbClr val="FFFFFF"/>
              </a:solidFill>
              <a:latin typeface="Calibri"/>
              <a:ea typeface="Calibri"/>
              <a:cs typeface="Calibri"/>
              <a:sym typeface="Calibri"/>
            </a:endParaRPr>
          </a:p>
        </p:txBody>
      </p:sp>
      <p:sp>
        <p:nvSpPr>
          <p:cNvPr id="963" name="Google Shape;963;p209"/>
          <p:cNvSpPr/>
          <p:nvPr/>
        </p:nvSpPr>
        <p:spPr>
          <a:xfrm>
            <a:off x="0" y="6096000"/>
            <a:ext cx="2895600" cy="76200"/>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350"/>
              <a:buFont typeface="Arial"/>
              <a:buNone/>
            </a:pPr>
            <a:r>
              <a:t/>
            </a:r>
            <a:endParaRPr b="0" i="0" sz="1350" u="none" cap="none" strike="noStrike">
              <a:solidFill>
                <a:srgbClr val="FFFFFF"/>
              </a:solidFill>
              <a:latin typeface="Calibri"/>
              <a:ea typeface="Calibri"/>
              <a:cs typeface="Calibri"/>
              <a:sym typeface="Calibri"/>
            </a:endParaRPr>
          </a:p>
        </p:txBody>
      </p:sp>
      <p:sp>
        <p:nvSpPr>
          <p:cNvPr id="964" name="Google Shape;964;p209"/>
          <p:cNvSpPr/>
          <p:nvPr/>
        </p:nvSpPr>
        <p:spPr>
          <a:xfrm>
            <a:off x="5791200" y="6096000"/>
            <a:ext cx="2895600" cy="76200"/>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350"/>
              <a:buFont typeface="Arial"/>
              <a:buNone/>
            </a:pPr>
            <a:r>
              <a:t/>
            </a:r>
            <a:endParaRPr b="0" i="0" sz="1350" u="none" cap="none" strike="noStrike">
              <a:solidFill>
                <a:srgbClr val="FFFFFF"/>
              </a:solidFill>
              <a:latin typeface="Calibri"/>
              <a:ea typeface="Calibri"/>
              <a:cs typeface="Calibri"/>
              <a:sym typeface="Calibri"/>
            </a:endParaRPr>
          </a:p>
        </p:txBody>
      </p:sp>
      <p:pic>
        <p:nvPicPr>
          <p:cNvPr descr="BITS_university_logo_whitevert.png" id="965" name="Google Shape;965;p209"/>
          <p:cNvPicPr preferRelativeResize="0"/>
          <p:nvPr/>
        </p:nvPicPr>
        <p:blipFill rotWithShape="1">
          <a:blip r:embed="rId3">
            <a:alphaModFix/>
          </a:blip>
          <a:srcRect b="28592" l="0" r="0" t="2"/>
          <a:stretch/>
        </p:blipFill>
        <p:spPr>
          <a:xfrm>
            <a:off x="76200" y="3352802"/>
            <a:ext cx="2057400" cy="1979613"/>
          </a:xfrm>
          <a:prstGeom prst="rect">
            <a:avLst/>
          </a:prstGeom>
          <a:noFill/>
          <a:ln>
            <a:noFill/>
          </a:ln>
        </p:spPr>
      </p:pic>
      <p:sp>
        <p:nvSpPr>
          <p:cNvPr id="966" name="Google Shape;966;p209"/>
          <p:cNvSpPr txBox="1"/>
          <p:nvPr/>
        </p:nvSpPr>
        <p:spPr>
          <a:xfrm>
            <a:off x="-76200" y="5257800"/>
            <a:ext cx="2209800" cy="42704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FFFF"/>
              </a:buClr>
              <a:buSzPts val="2175"/>
              <a:buFont typeface="Arial"/>
              <a:buNone/>
            </a:pPr>
            <a:r>
              <a:rPr b="1" i="0" lang="en-US" sz="2175" u="none" cap="none" strike="noStrike">
                <a:solidFill>
                  <a:srgbClr val="FFFFFF"/>
                </a:solidFill>
                <a:latin typeface="Arial"/>
                <a:ea typeface="Arial"/>
                <a:cs typeface="Arial"/>
                <a:sym typeface="Arial"/>
              </a:rPr>
              <a:t>BITS</a:t>
            </a:r>
            <a:r>
              <a:rPr b="0" i="0" lang="en-US" sz="2175" u="none" cap="none" strike="noStrike">
                <a:solidFill>
                  <a:srgbClr val="FFFFFF"/>
                </a:solidFill>
                <a:latin typeface="Arial"/>
                <a:ea typeface="Arial"/>
                <a:cs typeface="Arial"/>
                <a:sym typeface="Arial"/>
              </a:rPr>
              <a:t> Pilani</a:t>
            </a:r>
            <a:endParaRPr/>
          </a:p>
        </p:txBody>
      </p:sp>
      <p:sp>
        <p:nvSpPr>
          <p:cNvPr id="967" name="Google Shape;967;p209"/>
          <p:cNvSpPr txBox="1"/>
          <p:nvPr/>
        </p:nvSpPr>
        <p:spPr>
          <a:xfrm>
            <a:off x="152400" y="5667376"/>
            <a:ext cx="1905000" cy="2308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900"/>
              <a:buFont typeface="Arial"/>
              <a:buNone/>
            </a:pPr>
            <a:r>
              <a:rPr b="0" i="0" lang="en-US" sz="900" u="none" cap="none" strike="noStrike">
                <a:solidFill>
                  <a:srgbClr val="FFFFFF"/>
                </a:solidFill>
                <a:latin typeface="Arial"/>
                <a:ea typeface="Arial"/>
                <a:cs typeface="Arial"/>
                <a:sym typeface="Arial"/>
              </a:rPr>
              <a:t>Pilani Campus</a:t>
            </a:r>
            <a:endParaRPr/>
          </a:p>
        </p:txBody>
      </p:sp>
      <p:sp>
        <p:nvSpPr>
          <p:cNvPr id="968" name="Google Shape;968;p209"/>
          <p:cNvSpPr txBox="1"/>
          <p:nvPr>
            <p:ph type="title"/>
          </p:nvPr>
        </p:nvSpPr>
        <p:spPr>
          <a:xfrm>
            <a:off x="2514600" y="3810000"/>
            <a:ext cx="6019800" cy="1524000"/>
          </a:xfrm>
          <a:prstGeom prst="rect">
            <a:avLst/>
          </a:prstGeom>
          <a:noFill/>
          <a:ln>
            <a:noFill/>
          </a:ln>
        </p:spPr>
        <p:txBody>
          <a:bodyPr anchorCtr="0" anchor="ctr" bIns="45700" lIns="91425" spcFirstLastPara="1" rIns="91425" wrap="square" tIns="45700">
            <a:noAutofit/>
          </a:bodyPr>
          <a:lstStyle>
            <a:lvl1pPr lvl="0" algn="l">
              <a:lnSpc>
                <a:spcPct val="90909"/>
              </a:lnSpc>
              <a:spcBef>
                <a:spcPts val="0"/>
              </a:spcBef>
              <a:spcAft>
                <a:spcPts val="0"/>
              </a:spcAft>
              <a:buSzPts val="1400"/>
              <a:buNone/>
              <a:defRPr sz="3300">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bg>
      <p:bgPr>
        <a:blipFill>
          <a:blip r:embed="rId2">
            <a:alphaModFix/>
          </a:blip>
          <a:stretch>
            <a:fillRect/>
          </a:stretch>
        </a:blipFill>
      </p:bgPr>
    </p:bg>
    <p:spTree>
      <p:nvGrpSpPr>
        <p:cNvPr id="969" name="Shape 969"/>
        <p:cNvGrpSpPr/>
        <p:nvPr/>
      </p:nvGrpSpPr>
      <p:grpSpPr>
        <a:xfrm>
          <a:off x="0" y="0"/>
          <a:ext cx="0" cy="0"/>
          <a:chOff x="0" y="0"/>
          <a:chExt cx="0" cy="0"/>
        </a:xfrm>
      </p:grpSpPr>
      <p:sp>
        <p:nvSpPr>
          <p:cNvPr id="970" name="Google Shape;970;p210"/>
          <p:cNvSpPr/>
          <p:nvPr/>
        </p:nvSpPr>
        <p:spPr>
          <a:xfrm>
            <a:off x="0" y="3352800"/>
            <a:ext cx="8686800" cy="2743200"/>
          </a:xfrm>
          <a:prstGeom prst="rect">
            <a:avLst/>
          </a:prstGeom>
          <a:solidFill>
            <a:srgbClr val="10114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350"/>
              <a:buFont typeface="Arial"/>
              <a:buNone/>
            </a:pPr>
            <a:r>
              <a:t/>
            </a:r>
            <a:endParaRPr b="0" i="0" sz="1350" u="none" cap="none" strike="noStrike">
              <a:solidFill>
                <a:srgbClr val="FFFFFF"/>
              </a:solidFill>
              <a:latin typeface="Arial"/>
              <a:ea typeface="Arial"/>
              <a:cs typeface="Arial"/>
              <a:sym typeface="Arial"/>
            </a:endParaRPr>
          </a:p>
        </p:txBody>
      </p:sp>
      <p:sp>
        <p:nvSpPr>
          <p:cNvPr id="971" name="Google Shape;971;p210"/>
          <p:cNvSpPr/>
          <p:nvPr/>
        </p:nvSpPr>
        <p:spPr>
          <a:xfrm>
            <a:off x="2895600" y="6096000"/>
            <a:ext cx="2895600" cy="76200"/>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350"/>
              <a:buFont typeface="Arial"/>
              <a:buNone/>
            </a:pPr>
            <a:r>
              <a:t/>
            </a:r>
            <a:endParaRPr b="0" i="0" sz="1350" u="none" cap="none" strike="noStrike">
              <a:solidFill>
                <a:srgbClr val="FFFFFF"/>
              </a:solidFill>
              <a:latin typeface="Calibri"/>
              <a:ea typeface="Calibri"/>
              <a:cs typeface="Calibri"/>
              <a:sym typeface="Calibri"/>
            </a:endParaRPr>
          </a:p>
        </p:txBody>
      </p:sp>
      <p:sp>
        <p:nvSpPr>
          <p:cNvPr id="972" name="Google Shape;972;p210"/>
          <p:cNvSpPr/>
          <p:nvPr/>
        </p:nvSpPr>
        <p:spPr>
          <a:xfrm>
            <a:off x="0" y="6096000"/>
            <a:ext cx="2895600" cy="76200"/>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350"/>
              <a:buFont typeface="Arial"/>
              <a:buNone/>
            </a:pPr>
            <a:r>
              <a:t/>
            </a:r>
            <a:endParaRPr b="0" i="0" sz="1350" u="none" cap="none" strike="noStrike">
              <a:solidFill>
                <a:srgbClr val="FFFFFF"/>
              </a:solidFill>
              <a:latin typeface="Calibri"/>
              <a:ea typeface="Calibri"/>
              <a:cs typeface="Calibri"/>
              <a:sym typeface="Calibri"/>
            </a:endParaRPr>
          </a:p>
        </p:txBody>
      </p:sp>
      <p:sp>
        <p:nvSpPr>
          <p:cNvPr id="973" name="Google Shape;973;p210"/>
          <p:cNvSpPr/>
          <p:nvPr/>
        </p:nvSpPr>
        <p:spPr>
          <a:xfrm>
            <a:off x="5791200" y="6096000"/>
            <a:ext cx="2895600" cy="76200"/>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350"/>
              <a:buFont typeface="Arial"/>
              <a:buNone/>
            </a:pPr>
            <a:r>
              <a:t/>
            </a:r>
            <a:endParaRPr b="0" i="0" sz="1350" u="none" cap="none" strike="noStrike">
              <a:solidFill>
                <a:srgbClr val="FFFFFF"/>
              </a:solidFill>
              <a:latin typeface="Calibri"/>
              <a:ea typeface="Calibri"/>
              <a:cs typeface="Calibri"/>
              <a:sym typeface="Calibri"/>
            </a:endParaRPr>
          </a:p>
        </p:txBody>
      </p:sp>
      <p:pic>
        <p:nvPicPr>
          <p:cNvPr descr="BITS_university_logo_whitevert.png" id="974" name="Google Shape;974;p210"/>
          <p:cNvPicPr preferRelativeResize="0"/>
          <p:nvPr/>
        </p:nvPicPr>
        <p:blipFill rotWithShape="1">
          <a:blip r:embed="rId3">
            <a:alphaModFix/>
          </a:blip>
          <a:srcRect b="28592" l="0" r="0" t="2"/>
          <a:stretch/>
        </p:blipFill>
        <p:spPr>
          <a:xfrm>
            <a:off x="76200" y="3352802"/>
            <a:ext cx="2057400" cy="1979613"/>
          </a:xfrm>
          <a:prstGeom prst="rect">
            <a:avLst/>
          </a:prstGeom>
          <a:noFill/>
          <a:ln>
            <a:noFill/>
          </a:ln>
        </p:spPr>
      </p:pic>
      <p:sp>
        <p:nvSpPr>
          <p:cNvPr id="975" name="Google Shape;975;p210"/>
          <p:cNvSpPr txBox="1"/>
          <p:nvPr/>
        </p:nvSpPr>
        <p:spPr>
          <a:xfrm>
            <a:off x="-76200" y="5257800"/>
            <a:ext cx="2209800" cy="42704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FFFF"/>
              </a:buClr>
              <a:buSzPts val="2175"/>
              <a:buFont typeface="Arial"/>
              <a:buNone/>
            </a:pPr>
            <a:r>
              <a:rPr b="1" i="0" lang="en-US" sz="2175" u="none" cap="none" strike="noStrike">
                <a:solidFill>
                  <a:srgbClr val="FFFFFF"/>
                </a:solidFill>
                <a:latin typeface="Arial"/>
                <a:ea typeface="Arial"/>
                <a:cs typeface="Arial"/>
                <a:sym typeface="Arial"/>
              </a:rPr>
              <a:t>BITS</a:t>
            </a:r>
            <a:r>
              <a:rPr b="0" i="0" lang="en-US" sz="2175" u="none" cap="none" strike="noStrike">
                <a:solidFill>
                  <a:srgbClr val="FFFFFF"/>
                </a:solidFill>
                <a:latin typeface="Arial"/>
                <a:ea typeface="Arial"/>
                <a:cs typeface="Arial"/>
                <a:sym typeface="Arial"/>
              </a:rPr>
              <a:t> Pilani</a:t>
            </a:r>
            <a:endParaRPr/>
          </a:p>
        </p:txBody>
      </p:sp>
      <p:sp>
        <p:nvSpPr>
          <p:cNvPr id="976" name="Google Shape;976;p210"/>
          <p:cNvSpPr txBox="1"/>
          <p:nvPr/>
        </p:nvSpPr>
        <p:spPr>
          <a:xfrm>
            <a:off x="152400" y="5667376"/>
            <a:ext cx="1905000" cy="2308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900"/>
              <a:buFont typeface="Arial"/>
              <a:buNone/>
            </a:pPr>
            <a:r>
              <a:rPr b="0" i="0" lang="en-US" sz="900" u="none" cap="none" strike="noStrike">
                <a:solidFill>
                  <a:srgbClr val="FFFFFF"/>
                </a:solidFill>
                <a:latin typeface="Arial"/>
                <a:ea typeface="Arial"/>
                <a:cs typeface="Arial"/>
                <a:sym typeface="Arial"/>
              </a:rPr>
              <a:t>Pilani Campus</a:t>
            </a:r>
            <a:endParaRPr/>
          </a:p>
        </p:txBody>
      </p:sp>
      <p:sp>
        <p:nvSpPr>
          <p:cNvPr id="977" name="Google Shape;977;p210"/>
          <p:cNvSpPr txBox="1"/>
          <p:nvPr>
            <p:ph idx="1" type="body"/>
          </p:nvPr>
        </p:nvSpPr>
        <p:spPr>
          <a:xfrm>
            <a:off x="2514600" y="5410200"/>
            <a:ext cx="6019800" cy="533400"/>
          </a:xfrm>
          <a:prstGeom prst="rect">
            <a:avLst/>
          </a:prstGeom>
          <a:noFill/>
          <a:ln>
            <a:noFill/>
          </a:ln>
        </p:spPr>
        <p:txBody>
          <a:bodyPr anchorCtr="0" anchor="b" bIns="45700" lIns="91425" spcFirstLastPara="1" rIns="91425" wrap="square" tIns="45700">
            <a:noAutofit/>
          </a:bodyPr>
          <a:lstStyle>
            <a:lvl1pPr indent="-228600" lvl="0" marL="457200" algn="r">
              <a:lnSpc>
                <a:spcPct val="100000"/>
              </a:lnSpc>
              <a:spcBef>
                <a:spcPts val="0"/>
              </a:spcBef>
              <a:spcAft>
                <a:spcPts val="0"/>
              </a:spcAft>
              <a:buClr>
                <a:schemeClr val="lt1"/>
              </a:buClr>
              <a:buSzPts val="1350"/>
              <a:buNone/>
              <a:defRPr sz="1350">
                <a:solidFill>
                  <a:schemeClr val="lt1"/>
                </a:solidFill>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978" name="Google Shape;978;p210"/>
          <p:cNvSpPr txBox="1"/>
          <p:nvPr>
            <p:ph type="title"/>
          </p:nvPr>
        </p:nvSpPr>
        <p:spPr>
          <a:xfrm>
            <a:off x="2514600" y="3810000"/>
            <a:ext cx="6019800" cy="1524000"/>
          </a:xfrm>
          <a:prstGeom prst="rect">
            <a:avLst/>
          </a:prstGeom>
          <a:noFill/>
          <a:ln>
            <a:noFill/>
          </a:ln>
        </p:spPr>
        <p:txBody>
          <a:bodyPr anchorCtr="0" anchor="ctr" bIns="45700" lIns="91425" spcFirstLastPara="1" rIns="91425" wrap="square" tIns="45700">
            <a:noAutofit/>
          </a:bodyPr>
          <a:lstStyle>
            <a:lvl1pPr lvl="0" algn="l">
              <a:lnSpc>
                <a:spcPct val="90909"/>
              </a:lnSpc>
              <a:spcBef>
                <a:spcPts val="0"/>
              </a:spcBef>
              <a:spcAft>
                <a:spcPts val="0"/>
              </a:spcAft>
              <a:buSzPts val="1400"/>
              <a:buNone/>
              <a:defRPr sz="3300">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979" name="Shape 979"/>
        <p:cNvGrpSpPr/>
        <p:nvPr/>
      </p:nvGrpSpPr>
      <p:grpSpPr>
        <a:xfrm>
          <a:off x="0" y="0"/>
          <a:ext cx="0" cy="0"/>
          <a:chOff x="0" y="0"/>
          <a:chExt cx="0" cy="0"/>
        </a:xfrm>
      </p:grpSpPr>
      <p:pic>
        <p:nvPicPr>
          <p:cNvPr descr="Picture 7.png" id="980" name="Google Shape;980;p211"/>
          <p:cNvPicPr preferRelativeResize="0"/>
          <p:nvPr/>
        </p:nvPicPr>
        <p:blipFill rotWithShape="1">
          <a:blip r:embed="rId2">
            <a:alphaModFix/>
          </a:blip>
          <a:srcRect b="5335" l="1923" r="0" t="0"/>
          <a:stretch/>
        </p:blipFill>
        <p:spPr>
          <a:xfrm>
            <a:off x="6629401" y="0"/>
            <a:ext cx="2193925" cy="692150"/>
          </a:xfrm>
          <a:prstGeom prst="rect">
            <a:avLst/>
          </a:prstGeom>
          <a:noFill/>
          <a:ln>
            <a:noFill/>
          </a:ln>
        </p:spPr>
      </p:pic>
      <p:grpSp>
        <p:nvGrpSpPr>
          <p:cNvPr id="981" name="Google Shape;981;p211"/>
          <p:cNvGrpSpPr/>
          <p:nvPr/>
        </p:nvGrpSpPr>
        <p:grpSpPr>
          <a:xfrm>
            <a:off x="0" y="1295400"/>
            <a:ext cx="7010400" cy="46038"/>
            <a:chOff x="1905000" y="6553200"/>
            <a:chExt cx="7010400" cy="45719"/>
          </a:xfrm>
        </p:grpSpPr>
        <p:sp>
          <p:nvSpPr>
            <p:cNvPr id="982" name="Google Shape;982;p211"/>
            <p:cNvSpPr/>
            <p:nvPr/>
          </p:nvSpPr>
          <p:spPr>
            <a:xfrm>
              <a:off x="4267200" y="6553200"/>
              <a:ext cx="2328863" cy="45719"/>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350"/>
                <a:buFont typeface="Arial"/>
                <a:buNone/>
              </a:pPr>
              <a:r>
                <a:t/>
              </a:r>
              <a:endParaRPr b="0" i="0" sz="1350" u="none" cap="none" strike="noStrike">
                <a:solidFill>
                  <a:srgbClr val="FFFFFF"/>
                </a:solidFill>
                <a:latin typeface="Calibri"/>
                <a:ea typeface="Calibri"/>
                <a:cs typeface="Calibri"/>
                <a:sym typeface="Calibri"/>
              </a:endParaRPr>
            </a:p>
          </p:txBody>
        </p:sp>
        <p:sp>
          <p:nvSpPr>
            <p:cNvPr id="983" name="Google Shape;983;p211"/>
            <p:cNvSpPr/>
            <p:nvPr/>
          </p:nvSpPr>
          <p:spPr>
            <a:xfrm>
              <a:off x="1905000" y="6553200"/>
              <a:ext cx="2362200" cy="45719"/>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350"/>
                <a:buFont typeface="Arial"/>
                <a:buNone/>
              </a:pPr>
              <a:r>
                <a:t/>
              </a:r>
              <a:endParaRPr b="0" i="0" sz="1350" u="none" cap="none" strike="noStrike">
                <a:solidFill>
                  <a:srgbClr val="FFFFFF"/>
                </a:solidFill>
                <a:latin typeface="Calibri"/>
                <a:ea typeface="Calibri"/>
                <a:cs typeface="Calibri"/>
                <a:sym typeface="Calibri"/>
              </a:endParaRPr>
            </a:p>
          </p:txBody>
        </p:sp>
        <p:sp>
          <p:nvSpPr>
            <p:cNvPr id="984" name="Google Shape;984;p211"/>
            <p:cNvSpPr/>
            <p:nvPr/>
          </p:nvSpPr>
          <p:spPr>
            <a:xfrm>
              <a:off x="6586538" y="6553200"/>
              <a:ext cx="2328862" cy="45719"/>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350"/>
                <a:buFont typeface="Arial"/>
                <a:buNone/>
              </a:pPr>
              <a:r>
                <a:t/>
              </a:r>
              <a:endParaRPr b="0" i="0" sz="1350" u="none" cap="none" strike="noStrike">
                <a:solidFill>
                  <a:srgbClr val="FFFFFF"/>
                </a:solidFill>
                <a:latin typeface="Calibri"/>
                <a:ea typeface="Calibri"/>
                <a:cs typeface="Calibri"/>
                <a:sym typeface="Calibri"/>
              </a:endParaRPr>
            </a:p>
          </p:txBody>
        </p:sp>
      </p:grpSp>
      <p:grpSp>
        <p:nvGrpSpPr>
          <p:cNvPr id="985" name="Google Shape;985;p211"/>
          <p:cNvGrpSpPr/>
          <p:nvPr/>
        </p:nvGrpSpPr>
        <p:grpSpPr>
          <a:xfrm>
            <a:off x="2133600" y="6553200"/>
            <a:ext cx="7010400" cy="46038"/>
            <a:chOff x="1905000" y="6553200"/>
            <a:chExt cx="7010400" cy="45719"/>
          </a:xfrm>
        </p:grpSpPr>
        <p:sp>
          <p:nvSpPr>
            <p:cNvPr id="986" name="Google Shape;986;p211"/>
            <p:cNvSpPr/>
            <p:nvPr/>
          </p:nvSpPr>
          <p:spPr>
            <a:xfrm>
              <a:off x="4267200" y="6553200"/>
              <a:ext cx="2328863" cy="45719"/>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350"/>
                <a:buFont typeface="Arial"/>
                <a:buNone/>
              </a:pPr>
              <a:r>
                <a:t/>
              </a:r>
              <a:endParaRPr b="0" i="0" sz="1350" u="none" cap="none" strike="noStrike">
                <a:solidFill>
                  <a:srgbClr val="FFFFFF"/>
                </a:solidFill>
                <a:latin typeface="Calibri"/>
                <a:ea typeface="Calibri"/>
                <a:cs typeface="Calibri"/>
                <a:sym typeface="Calibri"/>
              </a:endParaRPr>
            </a:p>
          </p:txBody>
        </p:sp>
        <p:sp>
          <p:nvSpPr>
            <p:cNvPr id="987" name="Google Shape;987;p211"/>
            <p:cNvSpPr/>
            <p:nvPr/>
          </p:nvSpPr>
          <p:spPr>
            <a:xfrm>
              <a:off x="1905000" y="6553200"/>
              <a:ext cx="2362200" cy="45719"/>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350"/>
                <a:buFont typeface="Arial"/>
                <a:buNone/>
              </a:pPr>
              <a:r>
                <a:t/>
              </a:r>
              <a:endParaRPr b="0" i="0" sz="1350" u="none" cap="none" strike="noStrike">
                <a:solidFill>
                  <a:srgbClr val="FFFFFF"/>
                </a:solidFill>
                <a:latin typeface="Calibri"/>
                <a:ea typeface="Calibri"/>
                <a:cs typeface="Calibri"/>
                <a:sym typeface="Calibri"/>
              </a:endParaRPr>
            </a:p>
          </p:txBody>
        </p:sp>
        <p:sp>
          <p:nvSpPr>
            <p:cNvPr id="988" name="Google Shape;988;p211"/>
            <p:cNvSpPr/>
            <p:nvPr/>
          </p:nvSpPr>
          <p:spPr>
            <a:xfrm>
              <a:off x="6586538" y="6553200"/>
              <a:ext cx="2328862" cy="45719"/>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350"/>
                <a:buFont typeface="Arial"/>
                <a:buNone/>
              </a:pPr>
              <a:r>
                <a:t/>
              </a:r>
              <a:endParaRPr b="0" i="0" sz="1350" u="none" cap="none" strike="noStrike">
                <a:solidFill>
                  <a:srgbClr val="FFFFFF"/>
                </a:solidFill>
                <a:latin typeface="Calibri"/>
                <a:ea typeface="Calibri"/>
                <a:cs typeface="Calibri"/>
                <a:sym typeface="Calibri"/>
              </a:endParaRPr>
            </a:p>
          </p:txBody>
        </p:sp>
      </p:grpSp>
      <p:sp>
        <p:nvSpPr>
          <p:cNvPr id="989" name="Google Shape;989;p211"/>
          <p:cNvSpPr txBox="1"/>
          <p:nvPr/>
        </p:nvSpPr>
        <p:spPr>
          <a:xfrm>
            <a:off x="3276600" y="6596065"/>
            <a:ext cx="5867400" cy="219291"/>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101141"/>
              </a:buClr>
              <a:buSzPts val="825"/>
              <a:buFont typeface="Arial"/>
              <a:buNone/>
            </a:pPr>
            <a:r>
              <a:rPr b="1" i="0" lang="en-US" sz="825" u="none" cap="none" strike="noStrike">
                <a:solidFill>
                  <a:srgbClr val="101141"/>
                </a:solidFill>
                <a:latin typeface="Arial"/>
                <a:ea typeface="Arial"/>
                <a:cs typeface="Arial"/>
                <a:sym typeface="Arial"/>
              </a:rPr>
              <a:t>BITS </a:t>
            </a:r>
            <a:r>
              <a:rPr b="0" i="0" lang="en-US" sz="825" u="none" cap="none" strike="noStrike">
                <a:solidFill>
                  <a:srgbClr val="101141"/>
                </a:solidFill>
                <a:latin typeface="Arial"/>
                <a:ea typeface="Arial"/>
                <a:cs typeface="Arial"/>
                <a:sym typeface="Arial"/>
              </a:rPr>
              <a:t>Pilani, Pilani Campus</a:t>
            </a:r>
            <a:endParaRPr/>
          </a:p>
        </p:txBody>
      </p:sp>
      <p:sp>
        <p:nvSpPr>
          <p:cNvPr id="990" name="Google Shape;990;p211"/>
          <p:cNvSpPr txBox="1"/>
          <p:nvPr>
            <p:ph idx="1" type="body"/>
          </p:nvPr>
        </p:nvSpPr>
        <p:spPr>
          <a:xfrm>
            <a:off x="457200" y="1600202"/>
            <a:ext cx="4038600" cy="4525963"/>
          </a:xfrm>
          <a:prstGeom prst="rect">
            <a:avLst/>
          </a:prstGeom>
          <a:noFill/>
          <a:ln>
            <a:noFill/>
          </a:ln>
        </p:spPr>
        <p:txBody>
          <a:bodyPr anchorCtr="0" anchor="t" bIns="45700" lIns="91425" spcFirstLastPara="1" rIns="91425" wrap="square" tIns="45700">
            <a:noAutofit/>
          </a:bodyPr>
          <a:lstStyle>
            <a:lvl1pPr indent="-228600" lvl="0" marL="457200" marR="0" algn="l">
              <a:lnSpc>
                <a:spcPct val="100000"/>
              </a:lnSpc>
              <a:spcBef>
                <a:spcPts val="420"/>
              </a:spcBef>
              <a:spcAft>
                <a:spcPts val="0"/>
              </a:spcAft>
              <a:buClr>
                <a:srgbClr val="101141"/>
              </a:buClr>
              <a:buSzPts val="2100"/>
              <a:buFont typeface="Arial"/>
              <a:buNone/>
              <a:defRPr sz="2100"/>
            </a:lvl1pPr>
            <a:lvl2pPr indent="-304800" lvl="1" marL="914400" marR="0" algn="l">
              <a:lnSpc>
                <a:spcPct val="100000"/>
              </a:lnSpc>
              <a:spcBef>
                <a:spcPts val="240"/>
              </a:spcBef>
              <a:spcAft>
                <a:spcPts val="0"/>
              </a:spcAft>
              <a:buClr>
                <a:schemeClr val="dk1"/>
              </a:buClr>
              <a:buSzPts val="1200"/>
              <a:buFont typeface="Arial"/>
              <a:buChar char="–"/>
              <a:defRPr sz="1200"/>
            </a:lvl2pPr>
            <a:lvl3pPr indent="-323850" lvl="2" marL="1371600" algn="l">
              <a:spcBef>
                <a:spcPts val="300"/>
              </a:spcBef>
              <a:spcAft>
                <a:spcPts val="0"/>
              </a:spcAft>
              <a:buClr>
                <a:schemeClr val="dk1"/>
              </a:buClr>
              <a:buSzPts val="1500"/>
              <a:buChar char="•"/>
              <a:defRPr sz="1500"/>
            </a:lvl3pPr>
            <a:lvl4pPr indent="-314325" lvl="3" marL="1828800" algn="l">
              <a:spcBef>
                <a:spcPts val="270"/>
              </a:spcBef>
              <a:spcAft>
                <a:spcPts val="0"/>
              </a:spcAft>
              <a:buClr>
                <a:schemeClr val="dk1"/>
              </a:buClr>
              <a:buSzPts val="1350"/>
              <a:buChar char="–"/>
              <a:defRPr sz="1350"/>
            </a:lvl4pPr>
            <a:lvl5pPr indent="-314325" lvl="4" marL="2286000" algn="l">
              <a:spcBef>
                <a:spcPts val="270"/>
              </a:spcBef>
              <a:spcAft>
                <a:spcPts val="0"/>
              </a:spcAft>
              <a:buClr>
                <a:schemeClr val="dk1"/>
              </a:buClr>
              <a:buSzPts val="1350"/>
              <a:buChar char="»"/>
              <a:defRPr sz="1350"/>
            </a:lvl5pPr>
            <a:lvl6pPr indent="-314325" lvl="5" marL="2743200" algn="l">
              <a:spcBef>
                <a:spcPts val="270"/>
              </a:spcBef>
              <a:spcAft>
                <a:spcPts val="0"/>
              </a:spcAft>
              <a:buClr>
                <a:schemeClr val="dk1"/>
              </a:buClr>
              <a:buSzPts val="1350"/>
              <a:buChar char="•"/>
              <a:defRPr sz="1350"/>
            </a:lvl6pPr>
            <a:lvl7pPr indent="-314325" lvl="6" marL="3200400" algn="l">
              <a:spcBef>
                <a:spcPts val="270"/>
              </a:spcBef>
              <a:spcAft>
                <a:spcPts val="0"/>
              </a:spcAft>
              <a:buClr>
                <a:schemeClr val="dk1"/>
              </a:buClr>
              <a:buSzPts val="1350"/>
              <a:buChar char="•"/>
              <a:defRPr sz="1350"/>
            </a:lvl7pPr>
            <a:lvl8pPr indent="-314325" lvl="7" marL="3657600" algn="l">
              <a:spcBef>
                <a:spcPts val="270"/>
              </a:spcBef>
              <a:spcAft>
                <a:spcPts val="0"/>
              </a:spcAft>
              <a:buClr>
                <a:schemeClr val="dk1"/>
              </a:buClr>
              <a:buSzPts val="1350"/>
              <a:buChar char="•"/>
              <a:defRPr sz="1350"/>
            </a:lvl8pPr>
            <a:lvl9pPr indent="-314325" lvl="8" marL="4114800" algn="l">
              <a:spcBef>
                <a:spcPts val="270"/>
              </a:spcBef>
              <a:spcAft>
                <a:spcPts val="0"/>
              </a:spcAft>
              <a:buClr>
                <a:schemeClr val="dk1"/>
              </a:buClr>
              <a:buSzPts val="1350"/>
              <a:buChar char="•"/>
              <a:defRPr sz="1350"/>
            </a:lvl9pPr>
          </a:lstStyle>
          <a:p/>
        </p:txBody>
      </p:sp>
      <p:sp>
        <p:nvSpPr>
          <p:cNvPr id="991" name="Google Shape;991;p211"/>
          <p:cNvSpPr txBox="1"/>
          <p:nvPr>
            <p:ph idx="2" type="body"/>
          </p:nvPr>
        </p:nvSpPr>
        <p:spPr>
          <a:xfrm>
            <a:off x="4953000" y="1600202"/>
            <a:ext cx="4038600" cy="4525963"/>
          </a:xfrm>
          <a:prstGeom prst="rect">
            <a:avLst/>
          </a:prstGeom>
          <a:noFill/>
          <a:ln>
            <a:noFill/>
          </a:ln>
        </p:spPr>
        <p:txBody>
          <a:bodyPr anchorCtr="0" anchor="t" bIns="45700" lIns="91425" spcFirstLastPara="1" rIns="91425" wrap="square" tIns="45700">
            <a:noAutofit/>
          </a:bodyPr>
          <a:lstStyle>
            <a:lvl1pPr indent="-228600" lvl="0" marL="457200" marR="0" algn="l">
              <a:lnSpc>
                <a:spcPct val="100000"/>
              </a:lnSpc>
              <a:spcBef>
                <a:spcPts val="420"/>
              </a:spcBef>
              <a:spcAft>
                <a:spcPts val="0"/>
              </a:spcAft>
              <a:buClr>
                <a:srgbClr val="101141"/>
              </a:buClr>
              <a:buSzPts val="2100"/>
              <a:buFont typeface="Arial"/>
              <a:buNone/>
              <a:defRPr sz="2100"/>
            </a:lvl1pPr>
            <a:lvl2pPr indent="-304800" lvl="1" marL="914400" marR="0" algn="l">
              <a:lnSpc>
                <a:spcPct val="100000"/>
              </a:lnSpc>
              <a:spcBef>
                <a:spcPts val="240"/>
              </a:spcBef>
              <a:spcAft>
                <a:spcPts val="0"/>
              </a:spcAft>
              <a:buClr>
                <a:schemeClr val="dk1"/>
              </a:buClr>
              <a:buSzPts val="1200"/>
              <a:buFont typeface="Arial"/>
              <a:buChar char="–"/>
              <a:defRPr sz="1200">
                <a:latin typeface="Arial"/>
                <a:ea typeface="Arial"/>
                <a:cs typeface="Arial"/>
                <a:sym typeface="Arial"/>
              </a:defRPr>
            </a:lvl2pPr>
            <a:lvl3pPr indent="-323850" lvl="2" marL="1371600" algn="l">
              <a:spcBef>
                <a:spcPts val="300"/>
              </a:spcBef>
              <a:spcAft>
                <a:spcPts val="0"/>
              </a:spcAft>
              <a:buClr>
                <a:schemeClr val="dk1"/>
              </a:buClr>
              <a:buSzPts val="1500"/>
              <a:buChar char="•"/>
              <a:defRPr sz="1500"/>
            </a:lvl3pPr>
            <a:lvl4pPr indent="-314325" lvl="3" marL="1828800" algn="l">
              <a:spcBef>
                <a:spcPts val="270"/>
              </a:spcBef>
              <a:spcAft>
                <a:spcPts val="0"/>
              </a:spcAft>
              <a:buClr>
                <a:schemeClr val="dk1"/>
              </a:buClr>
              <a:buSzPts val="1350"/>
              <a:buChar char="–"/>
              <a:defRPr sz="1350"/>
            </a:lvl4pPr>
            <a:lvl5pPr indent="-314325" lvl="4" marL="2286000" algn="l">
              <a:spcBef>
                <a:spcPts val="270"/>
              </a:spcBef>
              <a:spcAft>
                <a:spcPts val="0"/>
              </a:spcAft>
              <a:buClr>
                <a:schemeClr val="dk1"/>
              </a:buClr>
              <a:buSzPts val="1350"/>
              <a:buChar char="»"/>
              <a:defRPr sz="1350"/>
            </a:lvl5pPr>
            <a:lvl6pPr indent="-314325" lvl="5" marL="2743200" algn="l">
              <a:spcBef>
                <a:spcPts val="270"/>
              </a:spcBef>
              <a:spcAft>
                <a:spcPts val="0"/>
              </a:spcAft>
              <a:buClr>
                <a:schemeClr val="dk1"/>
              </a:buClr>
              <a:buSzPts val="1350"/>
              <a:buChar char="•"/>
              <a:defRPr sz="1350"/>
            </a:lvl6pPr>
            <a:lvl7pPr indent="-314325" lvl="6" marL="3200400" algn="l">
              <a:spcBef>
                <a:spcPts val="270"/>
              </a:spcBef>
              <a:spcAft>
                <a:spcPts val="0"/>
              </a:spcAft>
              <a:buClr>
                <a:schemeClr val="dk1"/>
              </a:buClr>
              <a:buSzPts val="1350"/>
              <a:buChar char="•"/>
              <a:defRPr sz="1350"/>
            </a:lvl7pPr>
            <a:lvl8pPr indent="-314325" lvl="7" marL="3657600" algn="l">
              <a:spcBef>
                <a:spcPts val="270"/>
              </a:spcBef>
              <a:spcAft>
                <a:spcPts val="0"/>
              </a:spcAft>
              <a:buClr>
                <a:schemeClr val="dk1"/>
              </a:buClr>
              <a:buSzPts val="1350"/>
              <a:buChar char="•"/>
              <a:defRPr sz="1350"/>
            </a:lvl8pPr>
            <a:lvl9pPr indent="-314325" lvl="8" marL="4114800" algn="l">
              <a:spcBef>
                <a:spcPts val="270"/>
              </a:spcBef>
              <a:spcAft>
                <a:spcPts val="0"/>
              </a:spcAft>
              <a:buClr>
                <a:schemeClr val="dk1"/>
              </a:buClr>
              <a:buSzPts val="1350"/>
              <a:buChar char="•"/>
              <a:defRPr sz="1350"/>
            </a:lvl9pPr>
          </a:lstStyle>
          <a:p/>
        </p:txBody>
      </p:sp>
      <p:sp>
        <p:nvSpPr>
          <p:cNvPr id="992" name="Google Shape;992;p211"/>
          <p:cNvSpPr txBox="1"/>
          <p:nvPr>
            <p:ph idx="3" type="body"/>
          </p:nvPr>
        </p:nvSpPr>
        <p:spPr>
          <a:xfrm>
            <a:off x="304800" y="152400"/>
            <a:ext cx="6324600" cy="11430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0"/>
              </a:spcBef>
              <a:spcAft>
                <a:spcPts val="0"/>
              </a:spcAft>
              <a:buClr>
                <a:schemeClr val="dk1"/>
              </a:buClr>
              <a:buSzPts val="2700"/>
              <a:buNone/>
              <a:defRPr b="1" sz="2700">
                <a:latin typeface="Arial"/>
                <a:ea typeface="Arial"/>
                <a:cs typeface="Arial"/>
                <a:sym typeface="Arial"/>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p:cSld name="Comparison">
    <p:spTree>
      <p:nvGrpSpPr>
        <p:cNvPr id="993" name="Shape 993"/>
        <p:cNvGrpSpPr/>
        <p:nvPr/>
      </p:nvGrpSpPr>
      <p:grpSpPr>
        <a:xfrm>
          <a:off x="0" y="0"/>
          <a:ext cx="0" cy="0"/>
          <a:chOff x="0" y="0"/>
          <a:chExt cx="0" cy="0"/>
        </a:xfrm>
      </p:grpSpPr>
      <p:grpSp>
        <p:nvGrpSpPr>
          <p:cNvPr id="994" name="Google Shape;994;p212"/>
          <p:cNvGrpSpPr/>
          <p:nvPr/>
        </p:nvGrpSpPr>
        <p:grpSpPr>
          <a:xfrm>
            <a:off x="0" y="1295400"/>
            <a:ext cx="7010400" cy="46038"/>
            <a:chOff x="1905000" y="6553200"/>
            <a:chExt cx="7010400" cy="45719"/>
          </a:xfrm>
        </p:grpSpPr>
        <p:sp>
          <p:nvSpPr>
            <p:cNvPr id="995" name="Google Shape;995;p212"/>
            <p:cNvSpPr/>
            <p:nvPr/>
          </p:nvSpPr>
          <p:spPr>
            <a:xfrm>
              <a:off x="4267200" y="6553200"/>
              <a:ext cx="2328863" cy="45719"/>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350"/>
                <a:buFont typeface="Arial"/>
                <a:buNone/>
              </a:pPr>
              <a:r>
                <a:t/>
              </a:r>
              <a:endParaRPr b="0" i="0" sz="1350" u="none" cap="none" strike="noStrike">
                <a:solidFill>
                  <a:srgbClr val="FFFFFF"/>
                </a:solidFill>
                <a:latin typeface="Calibri"/>
                <a:ea typeface="Calibri"/>
                <a:cs typeface="Calibri"/>
                <a:sym typeface="Calibri"/>
              </a:endParaRPr>
            </a:p>
          </p:txBody>
        </p:sp>
        <p:sp>
          <p:nvSpPr>
            <p:cNvPr id="996" name="Google Shape;996;p212"/>
            <p:cNvSpPr/>
            <p:nvPr/>
          </p:nvSpPr>
          <p:spPr>
            <a:xfrm>
              <a:off x="1905000" y="6553200"/>
              <a:ext cx="2362200" cy="45719"/>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350"/>
                <a:buFont typeface="Arial"/>
                <a:buNone/>
              </a:pPr>
              <a:r>
                <a:t/>
              </a:r>
              <a:endParaRPr b="0" i="0" sz="1350" u="none" cap="none" strike="noStrike">
                <a:solidFill>
                  <a:srgbClr val="FFFFFF"/>
                </a:solidFill>
                <a:latin typeface="Calibri"/>
                <a:ea typeface="Calibri"/>
                <a:cs typeface="Calibri"/>
                <a:sym typeface="Calibri"/>
              </a:endParaRPr>
            </a:p>
          </p:txBody>
        </p:sp>
        <p:sp>
          <p:nvSpPr>
            <p:cNvPr id="997" name="Google Shape;997;p212"/>
            <p:cNvSpPr/>
            <p:nvPr/>
          </p:nvSpPr>
          <p:spPr>
            <a:xfrm>
              <a:off x="6586538" y="6553200"/>
              <a:ext cx="2328862" cy="45719"/>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350"/>
                <a:buFont typeface="Arial"/>
                <a:buNone/>
              </a:pPr>
              <a:r>
                <a:t/>
              </a:r>
              <a:endParaRPr b="0" i="0" sz="1350" u="none" cap="none" strike="noStrike">
                <a:solidFill>
                  <a:srgbClr val="FFFFFF"/>
                </a:solidFill>
                <a:latin typeface="Calibri"/>
                <a:ea typeface="Calibri"/>
                <a:cs typeface="Calibri"/>
                <a:sym typeface="Calibri"/>
              </a:endParaRPr>
            </a:p>
          </p:txBody>
        </p:sp>
      </p:grpSp>
      <p:grpSp>
        <p:nvGrpSpPr>
          <p:cNvPr id="998" name="Google Shape;998;p212"/>
          <p:cNvGrpSpPr/>
          <p:nvPr/>
        </p:nvGrpSpPr>
        <p:grpSpPr>
          <a:xfrm>
            <a:off x="2133600" y="6553200"/>
            <a:ext cx="7010400" cy="46038"/>
            <a:chOff x="1905000" y="6553200"/>
            <a:chExt cx="7010400" cy="45719"/>
          </a:xfrm>
        </p:grpSpPr>
        <p:sp>
          <p:nvSpPr>
            <p:cNvPr id="999" name="Google Shape;999;p212"/>
            <p:cNvSpPr/>
            <p:nvPr/>
          </p:nvSpPr>
          <p:spPr>
            <a:xfrm>
              <a:off x="4267200" y="6553200"/>
              <a:ext cx="2328863" cy="45719"/>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350"/>
                <a:buFont typeface="Arial"/>
                <a:buNone/>
              </a:pPr>
              <a:r>
                <a:t/>
              </a:r>
              <a:endParaRPr b="0" i="0" sz="1350" u="none" cap="none" strike="noStrike">
                <a:solidFill>
                  <a:srgbClr val="FFFFFF"/>
                </a:solidFill>
                <a:latin typeface="Calibri"/>
                <a:ea typeface="Calibri"/>
                <a:cs typeface="Calibri"/>
                <a:sym typeface="Calibri"/>
              </a:endParaRPr>
            </a:p>
          </p:txBody>
        </p:sp>
        <p:sp>
          <p:nvSpPr>
            <p:cNvPr id="1000" name="Google Shape;1000;p212"/>
            <p:cNvSpPr/>
            <p:nvPr/>
          </p:nvSpPr>
          <p:spPr>
            <a:xfrm>
              <a:off x="1905000" y="6553200"/>
              <a:ext cx="2362200" cy="45719"/>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350"/>
                <a:buFont typeface="Arial"/>
                <a:buNone/>
              </a:pPr>
              <a:r>
                <a:t/>
              </a:r>
              <a:endParaRPr b="0" i="0" sz="1350" u="none" cap="none" strike="noStrike">
                <a:solidFill>
                  <a:srgbClr val="FFFFFF"/>
                </a:solidFill>
                <a:latin typeface="Calibri"/>
                <a:ea typeface="Calibri"/>
                <a:cs typeface="Calibri"/>
                <a:sym typeface="Calibri"/>
              </a:endParaRPr>
            </a:p>
          </p:txBody>
        </p:sp>
        <p:sp>
          <p:nvSpPr>
            <p:cNvPr id="1001" name="Google Shape;1001;p212"/>
            <p:cNvSpPr/>
            <p:nvPr/>
          </p:nvSpPr>
          <p:spPr>
            <a:xfrm>
              <a:off x="6586538" y="6553200"/>
              <a:ext cx="2328862" cy="45719"/>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350"/>
                <a:buFont typeface="Arial"/>
                <a:buNone/>
              </a:pPr>
              <a:r>
                <a:t/>
              </a:r>
              <a:endParaRPr b="0" i="0" sz="1350" u="none" cap="none" strike="noStrike">
                <a:solidFill>
                  <a:srgbClr val="FFFFFF"/>
                </a:solidFill>
                <a:latin typeface="Calibri"/>
                <a:ea typeface="Calibri"/>
                <a:cs typeface="Calibri"/>
                <a:sym typeface="Calibri"/>
              </a:endParaRPr>
            </a:p>
          </p:txBody>
        </p:sp>
      </p:grpSp>
      <p:pic>
        <p:nvPicPr>
          <p:cNvPr descr="Picture 7.png" id="1002" name="Google Shape;1002;p212"/>
          <p:cNvPicPr preferRelativeResize="0"/>
          <p:nvPr/>
        </p:nvPicPr>
        <p:blipFill rotWithShape="1">
          <a:blip r:embed="rId2">
            <a:alphaModFix/>
          </a:blip>
          <a:srcRect b="5335" l="1923" r="0" t="0"/>
          <a:stretch/>
        </p:blipFill>
        <p:spPr>
          <a:xfrm>
            <a:off x="6629401" y="0"/>
            <a:ext cx="2193925" cy="692150"/>
          </a:xfrm>
          <a:prstGeom prst="rect">
            <a:avLst/>
          </a:prstGeom>
          <a:noFill/>
          <a:ln>
            <a:noFill/>
          </a:ln>
        </p:spPr>
      </p:pic>
      <p:sp>
        <p:nvSpPr>
          <p:cNvPr id="1003" name="Google Shape;1003;p212"/>
          <p:cNvSpPr txBox="1"/>
          <p:nvPr/>
        </p:nvSpPr>
        <p:spPr>
          <a:xfrm>
            <a:off x="3276600" y="6596065"/>
            <a:ext cx="5867400" cy="219291"/>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101141"/>
              </a:buClr>
              <a:buSzPts val="825"/>
              <a:buFont typeface="Arial"/>
              <a:buNone/>
            </a:pPr>
            <a:r>
              <a:rPr b="1" i="0" lang="en-US" sz="825" u="none" cap="none" strike="noStrike">
                <a:solidFill>
                  <a:srgbClr val="101141"/>
                </a:solidFill>
                <a:latin typeface="Arial"/>
                <a:ea typeface="Arial"/>
                <a:cs typeface="Arial"/>
                <a:sym typeface="Arial"/>
              </a:rPr>
              <a:t>BITS </a:t>
            </a:r>
            <a:r>
              <a:rPr b="0" i="0" lang="en-US" sz="825" u="none" cap="none" strike="noStrike">
                <a:solidFill>
                  <a:srgbClr val="101141"/>
                </a:solidFill>
                <a:latin typeface="Arial"/>
                <a:ea typeface="Arial"/>
                <a:cs typeface="Arial"/>
                <a:sym typeface="Arial"/>
              </a:rPr>
              <a:t>Pilani, Deemed to be University under Section 3 of UGC Act, 1956</a:t>
            </a:r>
            <a:endParaRPr/>
          </a:p>
        </p:txBody>
      </p:sp>
      <p:sp>
        <p:nvSpPr>
          <p:cNvPr id="1004" name="Google Shape;1004;p212"/>
          <p:cNvSpPr txBox="1"/>
          <p:nvPr>
            <p:ph idx="1" type="body"/>
          </p:nvPr>
        </p:nvSpPr>
        <p:spPr>
          <a:xfrm>
            <a:off x="457200" y="1535112"/>
            <a:ext cx="4040188" cy="827087"/>
          </a:xfrm>
          <a:prstGeom prst="rect">
            <a:avLst/>
          </a:prstGeom>
          <a:noFill/>
          <a:ln>
            <a:noFill/>
          </a:ln>
        </p:spPr>
        <p:txBody>
          <a:bodyPr anchorCtr="0" anchor="b" bIns="45700" lIns="91425" spcFirstLastPara="1" rIns="91425" wrap="square" tIns="45700">
            <a:noAutofit/>
          </a:bodyPr>
          <a:lstStyle>
            <a:lvl1pPr indent="-228600" lvl="0" marL="457200" algn="l">
              <a:spcBef>
                <a:spcPts val="360"/>
              </a:spcBef>
              <a:spcAft>
                <a:spcPts val="0"/>
              </a:spcAft>
              <a:buClr>
                <a:schemeClr val="dk1"/>
              </a:buClr>
              <a:buSzPts val="1800"/>
              <a:buNone/>
              <a:defRPr b="1" sz="1800"/>
            </a:lvl1pPr>
            <a:lvl2pPr indent="-228600" lvl="1" marL="914400" algn="l">
              <a:spcBef>
                <a:spcPts val="300"/>
              </a:spcBef>
              <a:spcAft>
                <a:spcPts val="0"/>
              </a:spcAft>
              <a:buClr>
                <a:schemeClr val="dk1"/>
              </a:buClr>
              <a:buSzPts val="1500"/>
              <a:buNone/>
              <a:defRPr b="1" sz="1500"/>
            </a:lvl2pPr>
            <a:lvl3pPr indent="-228600" lvl="2" marL="1371600" algn="l">
              <a:spcBef>
                <a:spcPts val="270"/>
              </a:spcBef>
              <a:spcAft>
                <a:spcPts val="0"/>
              </a:spcAft>
              <a:buClr>
                <a:schemeClr val="dk1"/>
              </a:buClr>
              <a:buSzPts val="1350"/>
              <a:buNone/>
              <a:defRPr b="1" sz="1350"/>
            </a:lvl3pPr>
            <a:lvl4pPr indent="-228600" lvl="3" marL="1828800" algn="l">
              <a:spcBef>
                <a:spcPts val="240"/>
              </a:spcBef>
              <a:spcAft>
                <a:spcPts val="0"/>
              </a:spcAft>
              <a:buClr>
                <a:schemeClr val="dk1"/>
              </a:buClr>
              <a:buSzPts val="1200"/>
              <a:buNone/>
              <a:defRPr b="1" sz="1200"/>
            </a:lvl4pPr>
            <a:lvl5pPr indent="-228600" lvl="4" marL="2286000" algn="l">
              <a:spcBef>
                <a:spcPts val="240"/>
              </a:spcBef>
              <a:spcAft>
                <a:spcPts val="0"/>
              </a:spcAft>
              <a:buClr>
                <a:schemeClr val="dk1"/>
              </a:buClr>
              <a:buSzPts val="1200"/>
              <a:buNone/>
              <a:defRPr b="1" sz="1200"/>
            </a:lvl5pPr>
            <a:lvl6pPr indent="-228600" lvl="5" marL="2743200" algn="l">
              <a:spcBef>
                <a:spcPts val="240"/>
              </a:spcBef>
              <a:spcAft>
                <a:spcPts val="0"/>
              </a:spcAft>
              <a:buClr>
                <a:schemeClr val="dk1"/>
              </a:buClr>
              <a:buSzPts val="1200"/>
              <a:buNone/>
              <a:defRPr b="1" sz="1200"/>
            </a:lvl6pPr>
            <a:lvl7pPr indent="-228600" lvl="6" marL="3200400" algn="l">
              <a:spcBef>
                <a:spcPts val="240"/>
              </a:spcBef>
              <a:spcAft>
                <a:spcPts val="0"/>
              </a:spcAft>
              <a:buClr>
                <a:schemeClr val="dk1"/>
              </a:buClr>
              <a:buSzPts val="1200"/>
              <a:buNone/>
              <a:defRPr b="1" sz="1200"/>
            </a:lvl7pPr>
            <a:lvl8pPr indent="-228600" lvl="7" marL="3657600" algn="l">
              <a:spcBef>
                <a:spcPts val="240"/>
              </a:spcBef>
              <a:spcAft>
                <a:spcPts val="0"/>
              </a:spcAft>
              <a:buClr>
                <a:schemeClr val="dk1"/>
              </a:buClr>
              <a:buSzPts val="1200"/>
              <a:buNone/>
              <a:defRPr b="1" sz="1200"/>
            </a:lvl8pPr>
            <a:lvl9pPr indent="-228600" lvl="8" marL="4114800" algn="l">
              <a:spcBef>
                <a:spcPts val="240"/>
              </a:spcBef>
              <a:spcAft>
                <a:spcPts val="0"/>
              </a:spcAft>
              <a:buClr>
                <a:schemeClr val="dk1"/>
              </a:buClr>
              <a:buSzPts val="1200"/>
              <a:buNone/>
              <a:defRPr b="1" sz="1200"/>
            </a:lvl9pPr>
          </a:lstStyle>
          <a:p/>
        </p:txBody>
      </p:sp>
      <p:sp>
        <p:nvSpPr>
          <p:cNvPr id="1005" name="Google Shape;1005;p212"/>
          <p:cNvSpPr txBox="1"/>
          <p:nvPr>
            <p:ph idx="2" type="body"/>
          </p:nvPr>
        </p:nvSpPr>
        <p:spPr>
          <a:xfrm>
            <a:off x="457200" y="2362201"/>
            <a:ext cx="4040188" cy="3763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sz="1800"/>
            </a:lvl1pPr>
            <a:lvl2pPr indent="-323850" lvl="1" marL="914400" algn="l">
              <a:spcBef>
                <a:spcPts val="300"/>
              </a:spcBef>
              <a:spcAft>
                <a:spcPts val="0"/>
              </a:spcAft>
              <a:buClr>
                <a:schemeClr val="dk1"/>
              </a:buClr>
              <a:buSzPts val="1500"/>
              <a:buChar char="–"/>
              <a:defRPr sz="1500"/>
            </a:lvl2pPr>
            <a:lvl3pPr indent="-314325" lvl="2" marL="1371600" algn="l">
              <a:spcBef>
                <a:spcPts val="270"/>
              </a:spcBef>
              <a:spcAft>
                <a:spcPts val="0"/>
              </a:spcAft>
              <a:buClr>
                <a:schemeClr val="dk1"/>
              </a:buClr>
              <a:buSzPts val="1350"/>
              <a:buChar char="•"/>
              <a:defRPr sz="1350"/>
            </a:lvl3pPr>
            <a:lvl4pPr indent="-304800" lvl="3" marL="1828800" algn="l">
              <a:spcBef>
                <a:spcPts val="240"/>
              </a:spcBef>
              <a:spcAft>
                <a:spcPts val="0"/>
              </a:spcAft>
              <a:buClr>
                <a:schemeClr val="dk1"/>
              </a:buClr>
              <a:buSzPts val="1200"/>
              <a:buChar char="–"/>
              <a:defRPr sz="1200"/>
            </a:lvl4pPr>
            <a:lvl5pPr indent="-304800" lvl="4" marL="2286000" algn="l">
              <a:spcBef>
                <a:spcPts val="240"/>
              </a:spcBef>
              <a:spcAft>
                <a:spcPts val="0"/>
              </a:spcAft>
              <a:buClr>
                <a:schemeClr val="dk1"/>
              </a:buClr>
              <a:buSzPts val="1200"/>
              <a:buChar char="»"/>
              <a:defRPr sz="1200"/>
            </a:lvl5pPr>
            <a:lvl6pPr indent="-304800" lvl="5" marL="2743200" algn="l">
              <a:spcBef>
                <a:spcPts val="240"/>
              </a:spcBef>
              <a:spcAft>
                <a:spcPts val="0"/>
              </a:spcAft>
              <a:buClr>
                <a:schemeClr val="dk1"/>
              </a:buClr>
              <a:buSzPts val="1200"/>
              <a:buChar char="•"/>
              <a:defRPr sz="1200"/>
            </a:lvl6pPr>
            <a:lvl7pPr indent="-304800" lvl="6" marL="3200400" algn="l">
              <a:spcBef>
                <a:spcPts val="240"/>
              </a:spcBef>
              <a:spcAft>
                <a:spcPts val="0"/>
              </a:spcAft>
              <a:buClr>
                <a:schemeClr val="dk1"/>
              </a:buClr>
              <a:buSzPts val="1200"/>
              <a:buChar char="•"/>
              <a:defRPr sz="1200"/>
            </a:lvl7pPr>
            <a:lvl8pPr indent="-304800" lvl="7" marL="3657600" algn="l">
              <a:spcBef>
                <a:spcPts val="240"/>
              </a:spcBef>
              <a:spcAft>
                <a:spcPts val="0"/>
              </a:spcAft>
              <a:buClr>
                <a:schemeClr val="dk1"/>
              </a:buClr>
              <a:buSzPts val="1200"/>
              <a:buChar char="•"/>
              <a:defRPr sz="1200"/>
            </a:lvl8pPr>
            <a:lvl9pPr indent="-304800" lvl="8" marL="4114800" algn="l">
              <a:spcBef>
                <a:spcPts val="240"/>
              </a:spcBef>
              <a:spcAft>
                <a:spcPts val="0"/>
              </a:spcAft>
              <a:buClr>
                <a:schemeClr val="dk1"/>
              </a:buClr>
              <a:buSzPts val="1200"/>
              <a:buChar char="•"/>
              <a:defRPr sz="1200"/>
            </a:lvl9pPr>
          </a:lstStyle>
          <a:p/>
        </p:txBody>
      </p:sp>
      <p:sp>
        <p:nvSpPr>
          <p:cNvPr id="1006" name="Google Shape;1006;p212"/>
          <p:cNvSpPr txBox="1"/>
          <p:nvPr>
            <p:ph idx="3" type="body"/>
          </p:nvPr>
        </p:nvSpPr>
        <p:spPr>
          <a:xfrm>
            <a:off x="4645026" y="1535112"/>
            <a:ext cx="4041775" cy="827087"/>
          </a:xfrm>
          <a:prstGeom prst="rect">
            <a:avLst/>
          </a:prstGeom>
          <a:noFill/>
          <a:ln>
            <a:noFill/>
          </a:ln>
        </p:spPr>
        <p:txBody>
          <a:bodyPr anchorCtr="0" anchor="b" bIns="45700" lIns="91425" spcFirstLastPara="1" rIns="91425" wrap="square" tIns="45700">
            <a:noAutofit/>
          </a:bodyPr>
          <a:lstStyle>
            <a:lvl1pPr indent="-228600" lvl="0" marL="457200" algn="l">
              <a:spcBef>
                <a:spcPts val="360"/>
              </a:spcBef>
              <a:spcAft>
                <a:spcPts val="0"/>
              </a:spcAft>
              <a:buClr>
                <a:schemeClr val="dk1"/>
              </a:buClr>
              <a:buSzPts val="1800"/>
              <a:buNone/>
              <a:defRPr b="1" sz="1800"/>
            </a:lvl1pPr>
            <a:lvl2pPr indent="-228600" lvl="1" marL="914400" algn="l">
              <a:spcBef>
                <a:spcPts val="300"/>
              </a:spcBef>
              <a:spcAft>
                <a:spcPts val="0"/>
              </a:spcAft>
              <a:buClr>
                <a:schemeClr val="dk1"/>
              </a:buClr>
              <a:buSzPts val="1500"/>
              <a:buNone/>
              <a:defRPr b="1" sz="1500"/>
            </a:lvl2pPr>
            <a:lvl3pPr indent="-228600" lvl="2" marL="1371600" algn="l">
              <a:spcBef>
                <a:spcPts val="270"/>
              </a:spcBef>
              <a:spcAft>
                <a:spcPts val="0"/>
              </a:spcAft>
              <a:buClr>
                <a:schemeClr val="dk1"/>
              </a:buClr>
              <a:buSzPts val="1350"/>
              <a:buNone/>
              <a:defRPr b="1" sz="1350"/>
            </a:lvl3pPr>
            <a:lvl4pPr indent="-228600" lvl="3" marL="1828800" algn="l">
              <a:spcBef>
                <a:spcPts val="240"/>
              </a:spcBef>
              <a:spcAft>
                <a:spcPts val="0"/>
              </a:spcAft>
              <a:buClr>
                <a:schemeClr val="dk1"/>
              </a:buClr>
              <a:buSzPts val="1200"/>
              <a:buNone/>
              <a:defRPr b="1" sz="1200"/>
            </a:lvl4pPr>
            <a:lvl5pPr indent="-228600" lvl="4" marL="2286000" algn="l">
              <a:spcBef>
                <a:spcPts val="240"/>
              </a:spcBef>
              <a:spcAft>
                <a:spcPts val="0"/>
              </a:spcAft>
              <a:buClr>
                <a:schemeClr val="dk1"/>
              </a:buClr>
              <a:buSzPts val="1200"/>
              <a:buNone/>
              <a:defRPr b="1" sz="1200"/>
            </a:lvl5pPr>
            <a:lvl6pPr indent="-228600" lvl="5" marL="2743200" algn="l">
              <a:spcBef>
                <a:spcPts val="240"/>
              </a:spcBef>
              <a:spcAft>
                <a:spcPts val="0"/>
              </a:spcAft>
              <a:buClr>
                <a:schemeClr val="dk1"/>
              </a:buClr>
              <a:buSzPts val="1200"/>
              <a:buNone/>
              <a:defRPr b="1" sz="1200"/>
            </a:lvl6pPr>
            <a:lvl7pPr indent="-228600" lvl="6" marL="3200400" algn="l">
              <a:spcBef>
                <a:spcPts val="240"/>
              </a:spcBef>
              <a:spcAft>
                <a:spcPts val="0"/>
              </a:spcAft>
              <a:buClr>
                <a:schemeClr val="dk1"/>
              </a:buClr>
              <a:buSzPts val="1200"/>
              <a:buNone/>
              <a:defRPr b="1" sz="1200"/>
            </a:lvl7pPr>
            <a:lvl8pPr indent="-228600" lvl="7" marL="3657600" algn="l">
              <a:spcBef>
                <a:spcPts val="240"/>
              </a:spcBef>
              <a:spcAft>
                <a:spcPts val="0"/>
              </a:spcAft>
              <a:buClr>
                <a:schemeClr val="dk1"/>
              </a:buClr>
              <a:buSzPts val="1200"/>
              <a:buNone/>
              <a:defRPr b="1" sz="1200"/>
            </a:lvl8pPr>
            <a:lvl9pPr indent="-228600" lvl="8" marL="4114800" algn="l">
              <a:spcBef>
                <a:spcPts val="240"/>
              </a:spcBef>
              <a:spcAft>
                <a:spcPts val="0"/>
              </a:spcAft>
              <a:buClr>
                <a:schemeClr val="dk1"/>
              </a:buClr>
              <a:buSzPts val="1200"/>
              <a:buNone/>
              <a:defRPr b="1" sz="1200"/>
            </a:lvl9pPr>
          </a:lstStyle>
          <a:p/>
        </p:txBody>
      </p:sp>
      <p:sp>
        <p:nvSpPr>
          <p:cNvPr id="1007" name="Google Shape;1007;p212"/>
          <p:cNvSpPr txBox="1"/>
          <p:nvPr>
            <p:ph idx="4" type="body"/>
          </p:nvPr>
        </p:nvSpPr>
        <p:spPr>
          <a:xfrm>
            <a:off x="4645026" y="2362201"/>
            <a:ext cx="4041775" cy="3763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sz="1800"/>
            </a:lvl1pPr>
            <a:lvl2pPr indent="-323850" lvl="1" marL="914400" algn="l">
              <a:spcBef>
                <a:spcPts val="300"/>
              </a:spcBef>
              <a:spcAft>
                <a:spcPts val="0"/>
              </a:spcAft>
              <a:buClr>
                <a:schemeClr val="dk1"/>
              </a:buClr>
              <a:buSzPts val="1500"/>
              <a:buChar char="–"/>
              <a:defRPr sz="1500"/>
            </a:lvl2pPr>
            <a:lvl3pPr indent="-314325" lvl="2" marL="1371600" algn="l">
              <a:spcBef>
                <a:spcPts val="270"/>
              </a:spcBef>
              <a:spcAft>
                <a:spcPts val="0"/>
              </a:spcAft>
              <a:buClr>
                <a:schemeClr val="dk1"/>
              </a:buClr>
              <a:buSzPts val="1350"/>
              <a:buChar char="•"/>
              <a:defRPr sz="1350"/>
            </a:lvl3pPr>
            <a:lvl4pPr indent="-304800" lvl="3" marL="1828800" algn="l">
              <a:spcBef>
                <a:spcPts val="240"/>
              </a:spcBef>
              <a:spcAft>
                <a:spcPts val="0"/>
              </a:spcAft>
              <a:buClr>
                <a:schemeClr val="dk1"/>
              </a:buClr>
              <a:buSzPts val="1200"/>
              <a:buChar char="–"/>
              <a:defRPr sz="1200"/>
            </a:lvl4pPr>
            <a:lvl5pPr indent="-304800" lvl="4" marL="2286000" algn="l">
              <a:spcBef>
                <a:spcPts val="240"/>
              </a:spcBef>
              <a:spcAft>
                <a:spcPts val="0"/>
              </a:spcAft>
              <a:buClr>
                <a:schemeClr val="dk1"/>
              </a:buClr>
              <a:buSzPts val="1200"/>
              <a:buChar char="»"/>
              <a:defRPr sz="1200"/>
            </a:lvl5pPr>
            <a:lvl6pPr indent="-304800" lvl="5" marL="2743200" algn="l">
              <a:spcBef>
                <a:spcPts val="240"/>
              </a:spcBef>
              <a:spcAft>
                <a:spcPts val="0"/>
              </a:spcAft>
              <a:buClr>
                <a:schemeClr val="dk1"/>
              </a:buClr>
              <a:buSzPts val="1200"/>
              <a:buChar char="•"/>
              <a:defRPr sz="1200"/>
            </a:lvl6pPr>
            <a:lvl7pPr indent="-304800" lvl="6" marL="3200400" algn="l">
              <a:spcBef>
                <a:spcPts val="240"/>
              </a:spcBef>
              <a:spcAft>
                <a:spcPts val="0"/>
              </a:spcAft>
              <a:buClr>
                <a:schemeClr val="dk1"/>
              </a:buClr>
              <a:buSzPts val="1200"/>
              <a:buChar char="•"/>
              <a:defRPr sz="1200"/>
            </a:lvl7pPr>
            <a:lvl8pPr indent="-304800" lvl="7" marL="3657600" algn="l">
              <a:spcBef>
                <a:spcPts val="240"/>
              </a:spcBef>
              <a:spcAft>
                <a:spcPts val="0"/>
              </a:spcAft>
              <a:buClr>
                <a:schemeClr val="dk1"/>
              </a:buClr>
              <a:buSzPts val="1200"/>
              <a:buChar char="•"/>
              <a:defRPr sz="1200"/>
            </a:lvl8pPr>
            <a:lvl9pPr indent="-304800" lvl="8" marL="4114800" algn="l">
              <a:spcBef>
                <a:spcPts val="240"/>
              </a:spcBef>
              <a:spcAft>
                <a:spcPts val="0"/>
              </a:spcAft>
              <a:buClr>
                <a:schemeClr val="dk1"/>
              </a:buClr>
              <a:buSzPts val="1200"/>
              <a:buChar char="•"/>
              <a:defRPr sz="1200"/>
            </a:lvl9pPr>
          </a:lstStyle>
          <a:p/>
        </p:txBody>
      </p:sp>
      <p:sp>
        <p:nvSpPr>
          <p:cNvPr id="1008" name="Google Shape;1008;p212"/>
          <p:cNvSpPr txBox="1"/>
          <p:nvPr>
            <p:ph idx="5" type="body"/>
          </p:nvPr>
        </p:nvSpPr>
        <p:spPr>
          <a:xfrm>
            <a:off x="304800" y="152400"/>
            <a:ext cx="6324600" cy="11430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0"/>
              </a:spcBef>
              <a:spcAft>
                <a:spcPts val="0"/>
              </a:spcAft>
              <a:buClr>
                <a:schemeClr val="dk1"/>
              </a:buClr>
              <a:buSzPts val="2700"/>
              <a:buNone/>
              <a:defRPr b="1" sz="2700">
                <a:latin typeface="Arial"/>
                <a:ea typeface="Arial"/>
                <a:cs typeface="Arial"/>
                <a:sym typeface="Arial"/>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p:cSld name="Title and Vertical Text">
    <p:spTree>
      <p:nvGrpSpPr>
        <p:cNvPr id="154" name="Shape 154"/>
        <p:cNvGrpSpPr/>
        <p:nvPr/>
      </p:nvGrpSpPr>
      <p:grpSpPr>
        <a:xfrm>
          <a:off x="0" y="0"/>
          <a:ext cx="0" cy="0"/>
          <a:chOff x="0" y="0"/>
          <a:chExt cx="0" cy="0"/>
        </a:xfrm>
      </p:grpSpPr>
      <p:grpSp>
        <p:nvGrpSpPr>
          <p:cNvPr id="155" name="Google Shape;155;p82"/>
          <p:cNvGrpSpPr/>
          <p:nvPr/>
        </p:nvGrpSpPr>
        <p:grpSpPr>
          <a:xfrm>
            <a:off x="0" y="1295400"/>
            <a:ext cx="7010400" cy="46038"/>
            <a:chOff x="1905000" y="6553200"/>
            <a:chExt cx="7010400" cy="45719"/>
          </a:xfrm>
        </p:grpSpPr>
        <p:sp>
          <p:nvSpPr>
            <p:cNvPr id="156" name="Google Shape;156;p82"/>
            <p:cNvSpPr/>
            <p:nvPr/>
          </p:nvSpPr>
          <p:spPr>
            <a:xfrm>
              <a:off x="4267200" y="6553200"/>
              <a:ext cx="2328863" cy="45719"/>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rgbClr val="FFFFFF"/>
                </a:solidFill>
                <a:latin typeface="Tahoma"/>
                <a:ea typeface="Tahoma"/>
                <a:cs typeface="Tahoma"/>
                <a:sym typeface="Tahoma"/>
              </a:endParaRPr>
            </a:p>
          </p:txBody>
        </p:sp>
        <p:sp>
          <p:nvSpPr>
            <p:cNvPr id="157" name="Google Shape;157;p82"/>
            <p:cNvSpPr/>
            <p:nvPr/>
          </p:nvSpPr>
          <p:spPr>
            <a:xfrm>
              <a:off x="1905000" y="6553200"/>
              <a:ext cx="2362200" cy="45719"/>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rgbClr val="FFFFFF"/>
                </a:solidFill>
                <a:latin typeface="Tahoma"/>
                <a:ea typeface="Tahoma"/>
                <a:cs typeface="Tahoma"/>
                <a:sym typeface="Tahoma"/>
              </a:endParaRPr>
            </a:p>
          </p:txBody>
        </p:sp>
        <p:sp>
          <p:nvSpPr>
            <p:cNvPr id="158" name="Google Shape;158;p82"/>
            <p:cNvSpPr/>
            <p:nvPr/>
          </p:nvSpPr>
          <p:spPr>
            <a:xfrm>
              <a:off x="6586538" y="6553200"/>
              <a:ext cx="2328862" cy="45719"/>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rgbClr val="FFFFFF"/>
                </a:solidFill>
                <a:latin typeface="Tahoma"/>
                <a:ea typeface="Tahoma"/>
                <a:cs typeface="Tahoma"/>
                <a:sym typeface="Tahoma"/>
              </a:endParaRPr>
            </a:p>
          </p:txBody>
        </p:sp>
      </p:grpSp>
      <p:grpSp>
        <p:nvGrpSpPr>
          <p:cNvPr id="159" name="Google Shape;159;p82"/>
          <p:cNvGrpSpPr/>
          <p:nvPr/>
        </p:nvGrpSpPr>
        <p:grpSpPr>
          <a:xfrm>
            <a:off x="2133600" y="6553200"/>
            <a:ext cx="7010400" cy="46038"/>
            <a:chOff x="1905000" y="6553200"/>
            <a:chExt cx="7010400" cy="45719"/>
          </a:xfrm>
        </p:grpSpPr>
        <p:sp>
          <p:nvSpPr>
            <p:cNvPr id="160" name="Google Shape;160;p82"/>
            <p:cNvSpPr/>
            <p:nvPr/>
          </p:nvSpPr>
          <p:spPr>
            <a:xfrm>
              <a:off x="4267200" y="6553200"/>
              <a:ext cx="2328863" cy="45719"/>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rgbClr val="FFFFFF"/>
                </a:solidFill>
                <a:latin typeface="Tahoma"/>
                <a:ea typeface="Tahoma"/>
                <a:cs typeface="Tahoma"/>
                <a:sym typeface="Tahoma"/>
              </a:endParaRPr>
            </a:p>
          </p:txBody>
        </p:sp>
        <p:sp>
          <p:nvSpPr>
            <p:cNvPr id="161" name="Google Shape;161;p82"/>
            <p:cNvSpPr/>
            <p:nvPr/>
          </p:nvSpPr>
          <p:spPr>
            <a:xfrm>
              <a:off x="1905000" y="6553200"/>
              <a:ext cx="2362200" cy="45719"/>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rgbClr val="FFFFFF"/>
                </a:solidFill>
                <a:latin typeface="Tahoma"/>
                <a:ea typeface="Tahoma"/>
                <a:cs typeface="Tahoma"/>
                <a:sym typeface="Tahoma"/>
              </a:endParaRPr>
            </a:p>
          </p:txBody>
        </p:sp>
        <p:sp>
          <p:nvSpPr>
            <p:cNvPr id="162" name="Google Shape;162;p82"/>
            <p:cNvSpPr/>
            <p:nvPr/>
          </p:nvSpPr>
          <p:spPr>
            <a:xfrm>
              <a:off x="6586538" y="6553200"/>
              <a:ext cx="2328862" cy="45719"/>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rgbClr val="FFFFFF"/>
                </a:solidFill>
                <a:latin typeface="Tahoma"/>
                <a:ea typeface="Tahoma"/>
                <a:cs typeface="Tahoma"/>
                <a:sym typeface="Tahoma"/>
              </a:endParaRPr>
            </a:p>
          </p:txBody>
        </p:sp>
      </p:grpSp>
      <p:pic>
        <p:nvPicPr>
          <p:cNvPr descr="Picture 7.png" id="163" name="Google Shape;163;p82"/>
          <p:cNvPicPr preferRelativeResize="0"/>
          <p:nvPr/>
        </p:nvPicPr>
        <p:blipFill rotWithShape="1">
          <a:blip r:embed="rId2">
            <a:alphaModFix/>
          </a:blip>
          <a:srcRect b="5334" l="1923" r="0" t="0"/>
          <a:stretch/>
        </p:blipFill>
        <p:spPr>
          <a:xfrm>
            <a:off x="6629400" y="0"/>
            <a:ext cx="2193925" cy="692150"/>
          </a:xfrm>
          <a:prstGeom prst="rect">
            <a:avLst/>
          </a:prstGeom>
          <a:noFill/>
          <a:ln>
            <a:noFill/>
          </a:ln>
        </p:spPr>
      </p:pic>
      <p:sp>
        <p:nvSpPr>
          <p:cNvPr id="164" name="Google Shape;164;p82"/>
          <p:cNvSpPr txBox="1"/>
          <p:nvPr/>
        </p:nvSpPr>
        <p:spPr>
          <a:xfrm>
            <a:off x="3276600" y="6596063"/>
            <a:ext cx="5867400" cy="261937"/>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100"/>
              <a:buFont typeface="Arial"/>
              <a:buNone/>
            </a:pPr>
            <a:r>
              <a:rPr b="1" i="0" lang="en-US" sz="1100" u="none" cap="none" strike="noStrike">
                <a:solidFill>
                  <a:srgbClr val="101141"/>
                </a:solidFill>
                <a:latin typeface="Arial"/>
                <a:ea typeface="Arial"/>
                <a:cs typeface="Arial"/>
                <a:sym typeface="Arial"/>
              </a:rPr>
              <a:t>BITS </a:t>
            </a:r>
            <a:r>
              <a:rPr b="0" i="0" lang="en-US" sz="1100" u="none" cap="none" strike="noStrike">
                <a:solidFill>
                  <a:srgbClr val="101141"/>
                </a:solidFill>
                <a:latin typeface="Arial"/>
                <a:ea typeface="Arial"/>
                <a:cs typeface="Arial"/>
                <a:sym typeface="Arial"/>
              </a:rPr>
              <a:t>Pilani, Pilani Campus</a:t>
            </a:r>
            <a:endParaRPr b="0" i="0" sz="1400" u="none" cap="none" strike="noStrike">
              <a:solidFill>
                <a:srgbClr val="000000"/>
              </a:solidFill>
              <a:latin typeface="Arial"/>
              <a:ea typeface="Arial"/>
              <a:cs typeface="Arial"/>
              <a:sym typeface="Arial"/>
            </a:endParaRPr>
          </a:p>
        </p:txBody>
      </p:sp>
      <p:sp>
        <p:nvSpPr>
          <p:cNvPr id="165" name="Google Shape;165;p8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166" name="Google Shape;166;p82"/>
          <p:cNvSpPr txBox="1"/>
          <p:nvPr>
            <p:ph idx="2" type="body"/>
          </p:nvPr>
        </p:nvSpPr>
        <p:spPr>
          <a:xfrm>
            <a:off x="304800" y="152400"/>
            <a:ext cx="6324600" cy="11430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0"/>
              </a:spcBef>
              <a:spcAft>
                <a:spcPts val="0"/>
              </a:spcAft>
              <a:buClr>
                <a:schemeClr val="dk1"/>
              </a:buClr>
              <a:buSzPts val="3600"/>
              <a:buNone/>
              <a:defRPr b="1" sz="3600">
                <a:latin typeface="Arial"/>
                <a:ea typeface="Arial"/>
                <a:cs typeface="Arial"/>
                <a:sym typeface="Arial"/>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1009" name="Shape 1009"/>
        <p:cNvGrpSpPr/>
        <p:nvPr/>
      </p:nvGrpSpPr>
      <p:grpSpPr>
        <a:xfrm>
          <a:off x="0" y="0"/>
          <a:ext cx="0" cy="0"/>
          <a:chOff x="0" y="0"/>
          <a:chExt cx="0" cy="0"/>
        </a:xfrm>
      </p:grpSpPr>
      <p:grpSp>
        <p:nvGrpSpPr>
          <p:cNvPr id="1010" name="Google Shape;1010;p213"/>
          <p:cNvGrpSpPr/>
          <p:nvPr/>
        </p:nvGrpSpPr>
        <p:grpSpPr>
          <a:xfrm>
            <a:off x="0" y="1295400"/>
            <a:ext cx="7010400" cy="46038"/>
            <a:chOff x="1905000" y="6553200"/>
            <a:chExt cx="7010400" cy="45719"/>
          </a:xfrm>
        </p:grpSpPr>
        <p:sp>
          <p:nvSpPr>
            <p:cNvPr id="1011" name="Google Shape;1011;p213"/>
            <p:cNvSpPr/>
            <p:nvPr/>
          </p:nvSpPr>
          <p:spPr>
            <a:xfrm>
              <a:off x="4267200" y="6553200"/>
              <a:ext cx="2328863" cy="45719"/>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350"/>
                <a:buFont typeface="Arial"/>
                <a:buNone/>
              </a:pPr>
              <a:r>
                <a:t/>
              </a:r>
              <a:endParaRPr b="0" i="0" sz="1350" u="none" cap="none" strike="noStrike">
                <a:solidFill>
                  <a:srgbClr val="FFFFFF"/>
                </a:solidFill>
                <a:latin typeface="Calibri"/>
                <a:ea typeface="Calibri"/>
                <a:cs typeface="Calibri"/>
                <a:sym typeface="Calibri"/>
              </a:endParaRPr>
            </a:p>
          </p:txBody>
        </p:sp>
        <p:sp>
          <p:nvSpPr>
            <p:cNvPr id="1012" name="Google Shape;1012;p213"/>
            <p:cNvSpPr/>
            <p:nvPr/>
          </p:nvSpPr>
          <p:spPr>
            <a:xfrm>
              <a:off x="1905000" y="6553200"/>
              <a:ext cx="2362200" cy="45719"/>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350"/>
                <a:buFont typeface="Arial"/>
                <a:buNone/>
              </a:pPr>
              <a:r>
                <a:t/>
              </a:r>
              <a:endParaRPr b="0" i="0" sz="1350" u="none" cap="none" strike="noStrike">
                <a:solidFill>
                  <a:srgbClr val="FFFFFF"/>
                </a:solidFill>
                <a:latin typeface="Calibri"/>
                <a:ea typeface="Calibri"/>
                <a:cs typeface="Calibri"/>
                <a:sym typeface="Calibri"/>
              </a:endParaRPr>
            </a:p>
          </p:txBody>
        </p:sp>
        <p:sp>
          <p:nvSpPr>
            <p:cNvPr id="1013" name="Google Shape;1013;p213"/>
            <p:cNvSpPr/>
            <p:nvPr/>
          </p:nvSpPr>
          <p:spPr>
            <a:xfrm>
              <a:off x="6586538" y="6553200"/>
              <a:ext cx="2328862" cy="45719"/>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350"/>
                <a:buFont typeface="Arial"/>
                <a:buNone/>
              </a:pPr>
              <a:r>
                <a:t/>
              </a:r>
              <a:endParaRPr b="0" i="0" sz="1350" u="none" cap="none" strike="noStrike">
                <a:solidFill>
                  <a:srgbClr val="FFFFFF"/>
                </a:solidFill>
                <a:latin typeface="Calibri"/>
                <a:ea typeface="Calibri"/>
                <a:cs typeface="Calibri"/>
                <a:sym typeface="Calibri"/>
              </a:endParaRPr>
            </a:p>
          </p:txBody>
        </p:sp>
      </p:grpSp>
      <p:grpSp>
        <p:nvGrpSpPr>
          <p:cNvPr id="1014" name="Google Shape;1014;p213"/>
          <p:cNvGrpSpPr/>
          <p:nvPr/>
        </p:nvGrpSpPr>
        <p:grpSpPr>
          <a:xfrm>
            <a:off x="2133600" y="6553200"/>
            <a:ext cx="7010400" cy="46038"/>
            <a:chOff x="1905000" y="6553200"/>
            <a:chExt cx="7010400" cy="45719"/>
          </a:xfrm>
        </p:grpSpPr>
        <p:sp>
          <p:nvSpPr>
            <p:cNvPr id="1015" name="Google Shape;1015;p213"/>
            <p:cNvSpPr/>
            <p:nvPr/>
          </p:nvSpPr>
          <p:spPr>
            <a:xfrm>
              <a:off x="4267200" y="6553200"/>
              <a:ext cx="2328863" cy="45719"/>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350"/>
                <a:buFont typeface="Arial"/>
                <a:buNone/>
              </a:pPr>
              <a:r>
                <a:t/>
              </a:r>
              <a:endParaRPr b="0" i="0" sz="1350" u="none" cap="none" strike="noStrike">
                <a:solidFill>
                  <a:srgbClr val="FFFFFF"/>
                </a:solidFill>
                <a:latin typeface="Calibri"/>
                <a:ea typeface="Calibri"/>
                <a:cs typeface="Calibri"/>
                <a:sym typeface="Calibri"/>
              </a:endParaRPr>
            </a:p>
          </p:txBody>
        </p:sp>
        <p:sp>
          <p:nvSpPr>
            <p:cNvPr id="1016" name="Google Shape;1016;p213"/>
            <p:cNvSpPr/>
            <p:nvPr/>
          </p:nvSpPr>
          <p:spPr>
            <a:xfrm>
              <a:off x="1905000" y="6553200"/>
              <a:ext cx="2362200" cy="45719"/>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350"/>
                <a:buFont typeface="Arial"/>
                <a:buNone/>
              </a:pPr>
              <a:r>
                <a:t/>
              </a:r>
              <a:endParaRPr b="0" i="0" sz="1350" u="none" cap="none" strike="noStrike">
                <a:solidFill>
                  <a:srgbClr val="FFFFFF"/>
                </a:solidFill>
                <a:latin typeface="Calibri"/>
                <a:ea typeface="Calibri"/>
                <a:cs typeface="Calibri"/>
                <a:sym typeface="Calibri"/>
              </a:endParaRPr>
            </a:p>
          </p:txBody>
        </p:sp>
        <p:sp>
          <p:nvSpPr>
            <p:cNvPr id="1017" name="Google Shape;1017;p213"/>
            <p:cNvSpPr/>
            <p:nvPr/>
          </p:nvSpPr>
          <p:spPr>
            <a:xfrm>
              <a:off x="6586538" y="6553200"/>
              <a:ext cx="2328862" cy="45719"/>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350"/>
                <a:buFont typeface="Arial"/>
                <a:buNone/>
              </a:pPr>
              <a:r>
                <a:t/>
              </a:r>
              <a:endParaRPr b="0" i="0" sz="1350" u="none" cap="none" strike="noStrike">
                <a:solidFill>
                  <a:srgbClr val="FFFFFF"/>
                </a:solidFill>
                <a:latin typeface="Calibri"/>
                <a:ea typeface="Calibri"/>
                <a:cs typeface="Calibri"/>
                <a:sym typeface="Calibri"/>
              </a:endParaRPr>
            </a:p>
          </p:txBody>
        </p:sp>
      </p:grpSp>
      <p:pic>
        <p:nvPicPr>
          <p:cNvPr descr="Picture 7.png" id="1018" name="Google Shape;1018;p213"/>
          <p:cNvPicPr preferRelativeResize="0"/>
          <p:nvPr/>
        </p:nvPicPr>
        <p:blipFill rotWithShape="1">
          <a:blip r:embed="rId2">
            <a:alphaModFix/>
          </a:blip>
          <a:srcRect b="5335" l="1923" r="0" t="0"/>
          <a:stretch/>
        </p:blipFill>
        <p:spPr>
          <a:xfrm>
            <a:off x="6629401" y="0"/>
            <a:ext cx="2193925" cy="692150"/>
          </a:xfrm>
          <a:prstGeom prst="rect">
            <a:avLst/>
          </a:prstGeom>
          <a:noFill/>
          <a:ln>
            <a:noFill/>
          </a:ln>
        </p:spPr>
      </p:pic>
      <p:sp>
        <p:nvSpPr>
          <p:cNvPr id="1019" name="Google Shape;1019;p213"/>
          <p:cNvSpPr txBox="1"/>
          <p:nvPr/>
        </p:nvSpPr>
        <p:spPr>
          <a:xfrm>
            <a:off x="3276600" y="6596065"/>
            <a:ext cx="5867400" cy="219291"/>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101141"/>
              </a:buClr>
              <a:buSzPts val="825"/>
              <a:buFont typeface="Arial"/>
              <a:buNone/>
            </a:pPr>
            <a:r>
              <a:rPr b="1" i="0" lang="en-US" sz="825" u="none" cap="none" strike="noStrike">
                <a:solidFill>
                  <a:srgbClr val="101141"/>
                </a:solidFill>
                <a:latin typeface="Arial"/>
                <a:ea typeface="Arial"/>
                <a:cs typeface="Arial"/>
                <a:sym typeface="Arial"/>
              </a:rPr>
              <a:t>BITS </a:t>
            </a:r>
            <a:r>
              <a:rPr b="0" i="0" lang="en-US" sz="825" u="none" cap="none" strike="noStrike">
                <a:solidFill>
                  <a:srgbClr val="101141"/>
                </a:solidFill>
                <a:latin typeface="Arial"/>
                <a:ea typeface="Arial"/>
                <a:cs typeface="Arial"/>
                <a:sym typeface="Arial"/>
              </a:rPr>
              <a:t>Pilani, Deemed to be University under Section 3 of UGC Act, 1956</a:t>
            </a:r>
            <a:endParaRPr/>
          </a:p>
        </p:txBody>
      </p:sp>
      <p:sp>
        <p:nvSpPr>
          <p:cNvPr id="1020" name="Google Shape;1020;p213"/>
          <p:cNvSpPr txBox="1"/>
          <p:nvPr>
            <p:ph idx="1" type="body"/>
          </p:nvPr>
        </p:nvSpPr>
        <p:spPr>
          <a:xfrm>
            <a:off x="304800" y="152400"/>
            <a:ext cx="6324600" cy="11430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0"/>
              </a:spcBef>
              <a:spcAft>
                <a:spcPts val="0"/>
              </a:spcAft>
              <a:buClr>
                <a:srgbClr val="C00000"/>
              </a:buClr>
              <a:buSzPts val="2700"/>
              <a:buNone/>
              <a:defRPr b="1" sz="2700">
                <a:solidFill>
                  <a:srgbClr val="C00000"/>
                </a:solidFill>
                <a:latin typeface="Arial"/>
                <a:ea typeface="Arial"/>
                <a:cs typeface="Arial"/>
                <a:sym typeface="Arial"/>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p:cSld name="Content with Caption">
    <p:spTree>
      <p:nvGrpSpPr>
        <p:cNvPr id="1021" name="Shape 1021"/>
        <p:cNvGrpSpPr/>
        <p:nvPr/>
      </p:nvGrpSpPr>
      <p:grpSpPr>
        <a:xfrm>
          <a:off x="0" y="0"/>
          <a:ext cx="0" cy="0"/>
          <a:chOff x="0" y="0"/>
          <a:chExt cx="0" cy="0"/>
        </a:xfrm>
      </p:grpSpPr>
      <p:grpSp>
        <p:nvGrpSpPr>
          <p:cNvPr id="1022" name="Google Shape;1022;p214"/>
          <p:cNvGrpSpPr/>
          <p:nvPr/>
        </p:nvGrpSpPr>
        <p:grpSpPr>
          <a:xfrm>
            <a:off x="0" y="1295400"/>
            <a:ext cx="7010400" cy="46038"/>
            <a:chOff x="1905000" y="6553200"/>
            <a:chExt cx="7010400" cy="45719"/>
          </a:xfrm>
        </p:grpSpPr>
        <p:sp>
          <p:nvSpPr>
            <p:cNvPr id="1023" name="Google Shape;1023;p214"/>
            <p:cNvSpPr/>
            <p:nvPr/>
          </p:nvSpPr>
          <p:spPr>
            <a:xfrm>
              <a:off x="4267200" y="6553200"/>
              <a:ext cx="2328863" cy="45719"/>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350"/>
                <a:buFont typeface="Arial"/>
                <a:buNone/>
              </a:pPr>
              <a:r>
                <a:t/>
              </a:r>
              <a:endParaRPr b="0" i="0" sz="1350" u="none" cap="none" strike="noStrike">
                <a:solidFill>
                  <a:srgbClr val="FFFFFF"/>
                </a:solidFill>
                <a:latin typeface="Calibri"/>
                <a:ea typeface="Calibri"/>
                <a:cs typeface="Calibri"/>
                <a:sym typeface="Calibri"/>
              </a:endParaRPr>
            </a:p>
          </p:txBody>
        </p:sp>
        <p:sp>
          <p:nvSpPr>
            <p:cNvPr id="1024" name="Google Shape;1024;p214"/>
            <p:cNvSpPr/>
            <p:nvPr/>
          </p:nvSpPr>
          <p:spPr>
            <a:xfrm>
              <a:off x="1905000" y="6553200"/>
              <a:ext cx="2362200" cy="45719"/>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350"/>
                <a:buFont typeface="Arial"/>
                <a:buNone/>
              </a:pPr>
              <a:r>
                <a:t/>
              </a:r>
              <a:endParaRPr b="0" i="0" sz="1350" u="none" cap="none" strike="noStrike">
                <a:solidFill>
                  <a:srgbClr val="FFFFFF"/>
                </a:solidFill>
                <a:latin typeface="Calibri"/>
                <a:ea typeface="Calibri"/>
                <a:cs typeface="Calibri"/>
                <a:sym typeface="Calibri"/>
              </a:endParaRPr>
            </a:p>
          </p:txBody>
        </p:sp>
        <p:sp>
          <p:nvSpPr>
            <p:cNvPr id="1025" name="Google Shape;1025;p214"/>
            <p:cNvSpPr/>
            <p:nvPr/>
          </p:nvSpPr>
          <p:spPr>
            <a:xfrm>
              <a:off x="6586538" y="6553200"/>
              <a:ext cx="2328862" cy="45719"/>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350"/>
                <a:buFont typeface="Arial"/>
                <a:buNone/>
              </a:pPr>
              <a:r>
                <a:t/>
              </a:r>
              <a:endParaRPr b="0" i="0" sz="1350" u="none" cap="none" strike="noStrike">
                <a:solidFill>
                  <a:srgbClr val="FFFFFF"/>
                </a:solidFill>
                <a:latin typeface="Calibri"/>
                <a:ea typeface="Calibri"/>
                <a:cs typeface="Calibri"/>
                <a:sym typeface="Calibri"/>
              </a:endParaRPr>
            </a:p>
          </p:txBody>
        </p:sp>
      </p:grpSp>
      <p:grpSp>
        <p:nvGrpSpPr>
          <p:cNvPr id="1026" name="Google Shape;1026;p214"/>
          <p:cNvGrpSpPr/>
          <p:nvPr/>
        </p:nvGrpSpPr>
        <p:grpSpPr>
          <a:xfrm>
            <a:off x="2133600" y="6553200"/>
            <a:ext cx="7010400" cy="46038"/>
            <a:chOff x="1905000" y="6553200"/>
            <a:chExt cx="7010400" cy="45719"/>
          </a:xfrm>
        </p:grpSpPr>
        <p:sp>
          <p:nvSpPr>
            <p:cNvPr id="1027" name="Google Shape;1027;p214"/>
            <p:cNvSpPr/>
            <p:nvPr/>
          </p:nvSpPr>
          <p:spPr>
            <a:xfrm>
              <a:off x="4267200" y="6553200"/>
              <a:ext cx="2328863" cy="45719"/>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350"/>
                <a:buFont typeface="Arial"/>
                <a:buNone/>
              </a:pPr>
              <a:r>
                <a:t/>
              </a:r>
              <a:endParaRPr b="0" i="0" sz="1350" u="none" cap="none" strike="noStrike">
                <a:solidFill>
                  <a:srgbClr val="FFFFFF"/>
                </a:solidFill>
                <a:latin typeface="Calibri"/>
                <a:ea typeface="Calibri"/>
                <a:cs typeface="Calibri"/>
                <a:sym typeface="Calibri"/>
              </a:endParaRPr>
            </a:p>
          </p:txBody>
        </p:sp>
        <p:sp>
          <p:nvSpPr>
            <p:cNvPr id="1028" name="Google Shape;1028;p214"/>
            <p:cNvSpPr/>
            <p:nvPr/>
          </p:nvSpPr>
          <p:spPr>
            <a:xfrm>
              <a:off x="1905000" y="6553200"/>
              <a:ext cx="2362200" cy="45719"/>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350"/>
                <a:buFont typeface="Arial"/>
                <a:buNone/>
              </a:pPr>
              <a:r>
                <a:t/>
              </a:r>
              <a:endParaRPr b="0" i="0" sz="1350" u="none" cap="none" strike="noStrike">
                <a:solidFill>
                  <a:srgbClr val="FFFFFF"/>
                </a:solidFill>
                <a:latin typeface="Calibri"/>
                <a:ea typeface="Calibri"/>
                <a:cs typeface="Calibri"/>
                <a:sym typeface="Calibri"/>
              </a:endParaRPr>
            </a:p>
          </p:txBody>
        </p:sp>
        <p:sp>
          <p:nvSpPr>
            <p:cNvPr id="1029" name="Google Shape;1029;p214"/>
            <p:cNvSpPr/>
            <p:nvPr/>
          </p:nvSpPr>
          <p:spPr>
            <a:xfrm>
              <a:off x="6586538" y="6553200"/>
              <a:ext cx="2328862" cy="45719"/>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350"/>
                <a:buFont typeface="Arial"/>
                <a:buNone/>
              </a:pPr>
              <a:r>
                <a:t/>
              </a:r>
              <a:endParaRPr b="0" i="0" sz="1350" u="none" cap="none" strike="noStrike">
                <a:solidFill>
                  <a:srgbClr val="FFFFFF"/>
                </a:solidFill>
                <a:latin typeface="Calibri"/>
                <a:ea typeface="Calibri"/>
                <a:cs typeface="Calibri"/>
                <a:sym typeface="Calibri"/>
              </a:endParaRPr>
            </a:p>
          </p:txBody>
        </p:sp>
      </p:grpSp>
      <p:pic>
        <p:nvPicPr>
          <p:cNvPr descr="Picture 7.png" id="1030" name="Google Shape;1030;p214"/>
          <p:cNvPicPr preferRelativeResize="0"/>
          <p:nvPr/>
        </p:nvPicPr>
        <p:blipFill rotWithShape="1">
          <a:blip r:embed="rId2">
            <a:alphaModFix/>
          </a:blip>
          <a:srcRect b="5335" l="1923" r="0" t="0"/>
          <a:stretch/>
        </p:blipFill>
        <p:spPr>
          <a:xfrm>
            <a:off x="6629401" y="0"/>
            <a:ext cx="2193925" cy="692150"/>
          </a:xfrm>
          <a:prstGeom prst="rect">
            <a:avLst/>
          </a:prstGeom>
          <a:noFill/>
          <a:ln>
            <a:noFill/>
          </a:ln>
        </p:spPr>
      </p:pic>
      <p:sp>
        <p:nvSpPr>
          <p:cNvPr id="1031" name="Google Shape;1031;p214"/>
          <p:cNvSpPr txBox="1"/>
          <p:nvPr/>
        </p:nvSpPr>
        <p:spPr>
          <a:xfrm>
            <a:off x="3276600" y="6596065"/>
            <a:ext cx="5867400" cy="219291"/>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101141"/>
              </a:buClr>
              <a:buSzPts val="825"/>
              <a:buFont typeface="Arial"/>
              <a:buNone/>
            </a:pPr>
            <a:r>
              <a:rPr b="1" i="0" lang="en-US" sz="825" u="none" cap="none" strike="noStrike">
                <a:solidFill>
                  <a:srgbClr val="101141"/>
                </a:solidFill>
                <a:latin typeface="Arial"/>
                <a:ea typeface="Arial"/>
                <a:cs typeface="Arial"/>
                <a:sym typeface="Arial"/>
              </a:rPr>
              <a:t>BITS </a:t>
            </a:r>
            <a:r>
              <a:rPr b="0" i="0" lang="en-US" sz="825" u="none" cap="none" strike="noStrike">
                <a:solidFill>
                  <a:srgbClr val="101141"/>
                </a:solidFill>
                <a:latin typeface="Arial"/>
                <a:ea typeface="Arial"/>
                <a:cs typeface="Arial"/>
                <a:sym typeface="Arial"/>
              </a:rPr>
              <a:t>Pilani, Pilani Campus</a:t>
            </a:r>
            <a:endParaRPr/>
          </a:p>
        </p:txBody>
      </p:sp>
      <p:sp>
        <p:nvSpPr>
          <p:cNvPr id="1032" name="Google Shape;1032;p214"/>
          <p:cNvSpPr txBox="1"/>
          <p:nvPr>
            <p:ph idx="1" type="body"/>
          </p:nvPr>
        </p:nvSpPr>
        <p:spPr>
          <a:xfrm>
            <a:off x="3575050" y="1600202"/>
            <a:ext cx="5111750" cy="4525963"/>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61950" lvl="1" marL="914400" algn="l">
              <a:spcBef>
                <a:spcPts val="420"/>
              </a:spcBef>
              <a:spcAft>
                <a:spcPts val="0"/>
              </a:spcAft>
              <a:buClr>
                <a:schemeClr val="dk1"/>
              </a:buClr>
              <a:buSzPts val="2100"/>
              <a:buChar char="–"/>
              <a:defRPr sz="2100"/>
            </a:lvl2pPr>
            <a:lvl3pPr indent="-342900" lvl="2" marL="1371600" algn="l">
              <a:spcBef>
                <a:spcPts val="360"/>
              </a:spcBef>
              <a:spcAft>
                <a:spcPts val="0"/>
              </a:spcAft>
              <a:buClr>
                <a:schemeClr val="dk1"/>
              </a:buClr>
              <a:buSzPts val="1800"/>
              <a:buChar char="•"/>
              <a:defRPr sz="1800"/>
            </a:lvl3pPr>
            <a:lvl4pPr indent="-323850" lvl="3" marL="1828800" algn="l">
              <a:spcBef>
                <a:spcPts val="300"/>
              </a:spcBef>
              <a:spcAft>
                <a:spcPts val="0"/>
              </a:spcAft>
              <a:buClr>
                <a:schemeClr val="dk1"/>
              </a:buClr>
              <a:buSzPts val="1500"/>
              <a:buChar char="–"/>
              <a:defRPr sz="1500"/>
            </a:lvl4pPr>
            <a:lvl5pPr indent="-323850" lvl="4" marL="2286000" algn="l">
              <a:spcBef>
                <a:spcPts val="300"/>
              </a:spcBef>
              <a:spcAft>
                <a:spcPts val="0"/>
              </a:spcAft>
              <a:buClr>
                <a:schemeClr val="dk1"/>
              </a:buClr>
              <a:buSzPts val="1500"/>
              <a:buChar char="»"/>
              <a:defRPr sz="1500"/>
            </a:lvl5pPr>
            <a:lvl6pPr indent="-323850" lvl="5" marL="2743200" algn="l">
              <a:spcBef>
                <a:spcPts val="300"/>
              </a:spcBef>
              <a:spcAft>
                <a:spcPts val="0"/>
              </a:spcAft>
              <a:buClr>
                <a:schemeClr val="dk1"/>
              </a:buClr>
              <a:buSzPts val="1500"/>
              <a:buChar char="•"/>
              <a:defRPr sz="1500"/>
            </a:lvl6pPr>
            <a:lvl7pPr indent="-323850" lvl="6" marL="3200400" algn="l">
              <a:spcBef>
                <a:spcPts val="300"/>
              </a:spcBef>
              <a:spcAft>
                <a:spcPts val="0"/>
              </a:spcAft>
              <a:buClr>
                <a:schemeClr val="dk1"/>
              </a:buClr>
              <a:buSzPts val="1500"/>
              <a:buChar char="•"/>
              <a:defRPr sz="1500"/>
            </a:lvl7pPr>
            <a:lvl8pPr indent="-323850" lvl="7" marL="3657600" algn="l">
              <a:spcBef>
                <a:spcPts val="300"/>
              </a:spcBef>
              <a:spcAft>
                <a:spcPts val="0"/>
              </a:spcAft>
              <a:buClr>
                <a:schemeClr val="dk1"/>
              </a:buClr>
              <a:buSzPts val="1500"/>
              <a:buChar char="•"/>
              <a:defRPr sz="1500"/>
            </a:lvl8pPr>
            <a:lvl9pPr indent="-323850" lvl="8" marL="4114800" algn="l">
              <a:spcBef>
                <a:spcPts val="300"/>
              </a:spcBef>
              <a:spcAft>
                <a:spcPts val="0"/>
              </a:spcAft>
              <a:buClr>
                <a:schemeClr val="dk1"/>
              </a:buClr>
              <a:buSzPts val="1500"/>
              <a:buChar char="•"/>
              <a:defRPr sz="1500"/>
            </a:lvl9pPr>
          </a:lstStyle>
          <a:p/>
        </p:txBody>
      </p:sp>
      <p:sp>
        <p:nvSpPr>
          <p:cNvPr id="1033" name="Google Shape;1033;p214"/>
          <p:cNvSpPr txBox="1"/>
          <p:nvPr>
            <p:ph idx="2" type="body"/>
          </p:nvPr>
        </p:nvSpPr>
        <p:spPr>
          <a:xfrm>
            <a:off x="457201" y="1600202"/>
            <a:ext cx="3008313" cy="4525963"/>
          </a:xfrm>
          <a:prstGeom prst="rect">
            <a:avLst/>
          </a:prstGeom>
          <a:noFill/>
          <a:ln>
            <a:noFill/>
          </a:ln>
        </p:spPr>
        <p:txBody>
          <a:bodyPr anchorCtr="0" anchor="t" bIns="45700" lIns="91425" spcFirstLastPara="1" rIns="91425" wrap="square" tIns="45700">
            <a:noAutofit/>
          </a:bodyPr>
          <a:lstStyle>
            <a:lvl1pPr indent="-228600" lvl="0" marL="457200" algn="l">
              <a:spcBef>
                <a:spcPts val="210"/>
              </a:spcBef>
              <a:spcAft>
                <a:spcPts val="0"/>
              </a:spcAft>
              <a:buClr>
                <a:schemeClr val="dk1"/>
              </a:buClr>
              <a:buSzPts val="1050"/>
              <a:buNone/>
              <a:defRPr sz="1050"/>
            </a:lvl1pPr>
            <a:lvl2pPr indent="-228600" lvl="1" marL="914400" algn="l">
              <a:spcBef>
                <a:spcPts val="180"/>
              </a:spcBef>
              <a:spcAft>
                <a:spcPts val="0"/>
              </a:spcAft>
              <a:buClr>
                <a:schemeClr val="dk1"/>
              </a:buClr>
              <a:buSzPts val="900"/>
              <a:buNone/>
              <a:defRPr sz="900"/>
            </a:lvl2pPr>
            <a:lvl3pPr indent="-228600" lvl="2" marL="1371600" algn="l">
              <a:spcBef>
                <a:spcPts val="150"/>
              </a:spcBef>
              <a:spcAft>
                <a:spcPts val="0"/>
              </a:spcAft>
              <a:buClr>
                <a:schemeClr val="dk1"/>
              </a:buClr>
              <a:buSzPts val="750"/>
              <a:buNone/>
              <a:defRPr sz="750"/>
            </a:lvl3pPr>
            <a:lvl4pPr indent="-228600" lvl="3" marL="1828800" algn="l">
              <a:spcBef>
                <a:spcPts val="135"/>
              </a:spcBef>
              <a:spcAft>
                <a:spcPts val="0"/>
              </a:spcAft>
              <a:buClr>
                <a:schemeClr val="dk1"/>
              </a:buClr>
              <a:buSzPts val="675"/>
              <a:buNone/>
              <a:defRPr sz="675"/>
            </a:lvl4pPr>
            <a:lvl5pPr indent="-228600" lvl="4" marL="2286000" algn="l">
              <a:spcBef>
                <a:spcPts val="135"/>
              </a:spcBef>
              <a:spcAft>
                <a:spcPts val="0"/>
              </a:spcAft>
              <a:buClr>
                <a:schemeClr val="dk1"/>
              </a:buClr>
              <a:buSzPts val="675"/>
              <a:buNone/>
              <a:defRPr sz="675"/>
            </a:lvl5pPr>
            <a:lvl6pPr indent="-228600" lvl="5" marL="2743200" algn="l">
              <a:spcBef>
                <a:spcPts val="135"/>
              </a:spcBef>
              <a:spcAft>
                <a:spcPts val="0"/>
              </a:spcAft>
              <a:buClr>
                <a:schemeClr val="dk1"/>
              </a:buClr>
              <a:buSzPts val="675"/>
              <a:buNone/>
              <a:defRPr sz="675"/>
            </a:lvl6pPr>
            <a:lvl7pPr indent="-228600" lvl="6" marL="3200400" algn="l">
              <a:spcBef>
                <a:spcPts val="135"/>
              </a:spcBef>
              <a:spcAft>
                <a:spcPts val="0"/>
              </a:spcAft>
              <a:buClr>
                <a:schemeClr val="dk1"/>
              </a:buClr>
              <a:buSzPts val="675"/>
              <a:buNone/>
              <a:defRPr sz="675"/>
            </a:lvl7pPr>
            <a:lvl8pPr indent="-228600" lvl="7" marL="3657600" algn="l">
              <a:spcBef>
                <a:spcPts val="135"/>
              </a:spcBef>
              <a:spcAft>
                <a:spcPts val="0"/>
              </a:spcAft>
              <a:buClr>
                <a:schemeClr val="dk1"/>
              </a:buClr>
              <a:buSzPts val="675"/>
              <a:buNone/>
              <a:defRPr sz="675"/>
            </a:lvl8pPr>
            <a:lvl9pPr indent="-228600" lvl="8" marL="4114800" algn="l">
              <a:spcBef>
                <a:spcPts val="135"/>
              </a:spcBef>
              <a:spcAft>
                <a:spcPts val="0"/>
              </a:spcAft>
              <a:buClr>
                <a:schemeClr val="dk1"/>
              </a:buClr>
              <a:buSzPts val="675"/>
              <a:buNone/>
              <a:defRPr sz="675"/>
            </a:lvl9pPr>
          </a:lstStyle>
          <a:p/>
        </p:txBody>
      </p:sp>
      <p:sp>
        <p:nvSpPr>
          <p:cNvPr id="1034" name="Google Shape;1034;p214"/>
          <p:cNvSpPr txBox="1"/>
          <p:nvPr>
            <p:ph idx="3" type="body"/>
          </p:nvPr>
        </p:nvSpPr>
        <p:spPr>
          <a:xfrm>
            <a:off x="304800" y="152400"/>
            <a:ext cx="6324600" cy="11430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0"/>
              </a:spcBef>
              <a:spcAft>
                <a:spcPts val="0"/>
              </a:spcAft>
              <a:buClr>
                <a:schemeClr val="dk1"/>
              </a:buClr>
              <a:buSzPts val="2700"/>
              <a:buNone/>
              <a:defRPr b="1" sz="2700">
                <a:latin typeface="Arial"/>
                <a:ea typeface="Arial"/>
                <a:cs typeface="Arial"/>
                <a:sym typeface="Arial"/>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1035" name="Shape 1035"/>
        <p:cNvGrpSpPr/>
        <p:nvPr/>
      </p:nvGrpSpPr>
      <p:grpSpPr>
        <a:xfrm>
          <a:off x="0" y="0"/>
          <a:ext cx="0" cy="0"/>
          <a:chOff x="0" y="0"/>
          <a:chExt cx="0" cy="0"/>
        </a:xfrm>
      </p:grpSpPr>
      <p:grpSp>
        <p:nvGrpSpPr>
          <p:cNvPr id="1036" name="Google Shape;1036;p215"/>
          <p:cNvGrpSpPr/>
          <p:nvPr/>
        </p:nvGrpSpPr>
        <p:grpSpPr>
          <a:xfrm>
            <a:off x="0" y="1295400"/>
            <a:ext cx="7010400" cy="46038"/>
            <a:chOff x="1905000" y="6553200"/>
            <a:chExt cx="7010400" cy="45719"/>
          </a:xfrm>
        </p:grpSpPr>
        <p:sp>
          <p:nvSpPr>
            <p:cNvPr id="1037" name="Google Shape;1037;p215"/>
            <p:cNvSpPr/>
            <p:nvPr/>
          </p:nvSpPr>
          <p:spPr>
            <a:xfrm>
              <a:off x="4267200" y="6553200"/>
              <a:ext cx="2328863" cy="45719"/>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350"/>
                <a:buFont typeface="Arial"/>
                <a:buNone/>
              </a:pPr>
              <a:r>
                <a:t/>
              </a:r>
              <a:endParaRPr b="0" i="0" sz="1350" u="none" cap="none" strike="noStrike">
                <a:solidFill>
                  <a:srgbClr val="FFFFFF"/>
                </a:solidFill>
                <a:latin typeface="Calibri"/>
                <a:ea typeface="Calibri"/>
                <a:cs typeface="Calibri"/>
                <a:sym typeface="Calibri"/>
              </a:endParaRPr>
            </a:p>
          </p:txBody>
        </p:sp>
        <p:sp>
          <p:nvSpPr>
            <p:cNvPr id="1038" name="Google Shape;1038;p215"/>
            <p:cNvSpPr/>
            <p:nvPr/>
          </p:nvSpPr>
          <p:spPr>
            <a:xfrm>
              <a:off x="1905000" y="6553200"/>
              <a:ext cx="2362200" cy="45719"/>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350"/>
                <a:buFont typeface="Arial"/>
                <a:buNone/>
              </a:pPr>
              <a:r>
                <a:t/>
              </a:r>
              <a:endParaRPr b="0" i="0" sz="1350" u="none" cap="none" strike="noStrike">
                <a:solidFill>
                  <a:srgbClr val="FFFFFF"/>
                </a:solidFill>
                <a:latin typeface="Calibri"/>
                <a:ea typeface="Calibri"/>
                <a:cs typeface="Calibri"/>
                <a:sym typeface="Calibri"/>
              </a:endParaRPr>
            </a:p>
          </p:txBody>
        </p:sp>
        <p:sp>
          <p:nvSpPr>
            <p:cNvPr id="1039" name="Google Shape;1039;p215"/>
            <p:cNvSpPr/>
            <p:nvPr/>
          </p:nvSpPr>
          <p:spPr>
            <a:xfrm>
              <a:off x="6586538" y="6553200"/>
              <a:ext cx="2328862" cy="45719"/>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350"/>
                <a:buFont typeface="Arial"/>
                <a:buNone/>
              </a:pPr>
              <a:r>
                <a:t/>
              </a:r>
              <a:endParaRPr b="0" i="0" sz="1350" u="none" cap="none" strike="noStrike">
                <a:solidFill>
                  <a:srgbClr val="FFFFFF"/>
                </a:solidFill>
                <a:latin typeface="Calibri"/>
                <a:ea typeface="Calibri"/>
                <a:cs typeface="Calibri"/>
                <a:sym typeface="Calibri"/>
              </a:endParaRPr>
            </a:p>
          </p:txBody>
        </p:sp>
      </p:grpSp>
      <p:grpSp>
        <p:nvGrpSpPr>
          <p:cNvPr id="1040" name="Google Shape;1040;p215"/>
          <p:cNvGrpSpPr/>
          <p:nvPr/>
        </p:nvGrpSpPr>
        <p:grpSpPr>
          <a:xfrm>
            <a:off x="2133600" y="6553200"/>
            <a:ext cx="7010400" cy="46038"/>
            <a:chOff x="1905000" y="6553200"/>
            <a:chExt cx="7010400" cy="45719"/>
          </a:xfrm>
        </p:grpSpPr>
        <p:sp>
          <p:nvSpPr>
            <p:cNvPr id="1041" name="Google Shape;1041;p215"/>
            <p:cNvSpPr/>
            <p:nvPr/>
          </p:nvSpPr>
          <p:spPr>
            <a:xfrm>
              <a:off x="4267200" y="6553200"/>
              <a:ext cx="2328863" cy="45719"/>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350"/>
                <a:buFont typeface="Arial"/>
                <a:buNone/>
              </a:pPr>
              <a:r>
                <a:t/>
              </a:r>
              <a:endParaRPr b="0" i="0" sz="1350" u="none" cap="none" strike="noStrike">
                <a:solidFill>
                  <a:srgbClr val="FFFFFF"/>
                </a:solidFill>
                <a:latin typeface="Calibri"/>
                <a:ea typeface="Calibri"/>
                <a:cs typeface="Calibri"/>
                <a:sym typeface="Calibri"/>
              </a:endParaRPr>
            </a:p>
          </p:txBody>
        </p:sp>
        <p:sp>
          <p:nvSpPr>
            <p:cNvPr id="1042" name="Google Shape;1042;p215"/>
            <p:cNvSpPr/>
            <p:nvPr/>
          </p:nvSpPr>
          <p:spPr>
            <a:xfrm>
              <a:off x="1905000" y="6553200"/>
              <a:ext cx="2362200" cy="45719"/>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350"/>
                <a:buFont typeface="Arial"/>
                <a:buNone/>
              </a:pPr>
              <a:r>
                <a:t/>
              </a:r>
              <a:endParaRPr b="0" i="0" sz="1350" u="none" cap="none" strike="noStrike">
                <a:solidFill>
                  <a:srgbClr val="FFFFFF"/>
                </a:solidFill>
                <a:latin typeface="Calibri"/>
                <a:ea typeface="Calibri"/>
                <a:cs typeface="Calibri"/>
                <a:sym typeface="Calibri"/>
              </a:endParaRPr>
            </a:p>
          </p:txBody>
        </p:sp>
        <p:sp>
          <p:nvSpPr>
            <p:cNvPr id="1043" name="Google Shape;1043;p215"/>
            <p:cNvSpPr/>
            <p:nvPr/>
          </p:nvSpPr>
          <p:spPr>
            <a:xfrm>
              <a:off x="6586538" y="6553200"/>
              <a:ext cx="2328862" cy="45719"/>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350"/>
                <a:buFont typeface="Arial"/>
                <a:buNone/>
              </a:pPr>
              <a:r>
                <a:t/>
              </a:r>
              <a:endParaRPr b="0" i="0" sz="1350" u="none" cap="none" strike="noStrike">
                <a:solidFill>
                  <a:srgbClr val="FFFFFF"/>
                </a:solidFill>
                <a:latin typeface="Calibri"/>
                <a:ea typeface="Calibri"/>
                <a:cs typeface="Calibri"/>
                <a:sym typeface="Calibri"/>
              </a:endParaRPr>
            </a:p>
          </p:txBody>
        </p:sp>
      </p:grpSp>
      <p:pic>
        <p:nvPicPr>
          <p:cNvPr descr="Picture 7.png" id="1044" name="Google Shape;1044;p215"/>
          <p:cNvPicPr preferRelativeResize="0"/>
          <p:nvPr/>
        </p:nvPicPr>
        <p:blipFill rotWithShape="1">
          <a:blip r:embed="rId2">
            <a:alphaModFix/>
          </a:blip>
          <a:srcRect b="5335" l="1923" r="0" t="0"/>
          <a:stretch/>
        </p:blipFill>
        <p:spPr>
          <a:xfrm>
            <a:off x="6629401" y="0"/>
            <a:ext cx="2193925" cy="692150"/>
          </a:xfrm>
          <a:prstGeom prst="rect">
            <a:avLst/>
          </a:prstGeom>
          <a:noFill/>
          <a:ln>
            <a:noFill/>
          </a:ln>
        </p:spPr>
      </p:pic>
      <p:sp>
        <p:nvSpPr>
          <p:cNvPr id="1045" name="Google Shape;1045;p215"/>
          <p:cNvSpPr txBox="1"/>
          <p:nvPr/>
        </p:nvSpPr>
        <p:spPr>
          <a:xfrm>
            <a:off x="3276600" y="6596065"/>
            <a:ext cx="5867400" cy="219291"/>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101141"/>
              </a:buClr>
              <a:buSzPts val="825"/>
              <a:buFont typeface="Arial"/>
              <a:buNone/>
            </a:pPr>
            <a:r>
              <a:rPr b="1" i="0" lang="en-US" sz="825" u="none" cap="none" strike="noStrike">
                <a:solidFill>
                  <a:srgbClr val="101141"/>
                </a:solidFill>
                <a:latin typeface="Arial"/>
                <a:ea typeface="Arial"/>
                <a:cs typeface="Arial"/>
                <a:sym typeface="Arial"/>
              </a:rPr>
              <a:t>BITS </a:t>
            </a:r>
            <a:r>
              <a:rPr b="0" i="0" lang="en-US" sz="825" u="none" cap="none" strike="noStrike">
                <a:solidFill>
                  <a:srgbClr val="101141"/>
                </a:solidFill>
                <a:latin typeface="Arial"/>
                <a:ea typeface="Arial"/>
                <a:cs typeface="Arial"/>
                <a:sym typeface="Arial"/>
              </a:rPr>
              <a:t>Pilani, Pilani Campus</a:t>
            </a:r>
            <a:endParaRPr/>
          </a:p>
        </p:txBody>
      </p:sp>
      <p:sp>
        <p:nvSpPr>
          <p:cNvPr id="1046" name="Google Shape;1046;p215"/>
          <p:cNvSpPr txBox="1"/>
          <p:nvPr>
            <p:ph type="title"/>
          </p:nvPr>
        </p:nvSpPr>
        <p:spPr>
          <a:xfrm>
            <a:off x="1792288" y="5407025"/>
            <a:ext cx="5486400" cy="30480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SzPts val="1400"/>
              <a:buNone/>
              <a:defRPr b="1" sz="135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7" name="Google Shape;1047;p215"/>
          <p:cNvSpPr/>
          <p:nvPr>
            <p:ph idx="2" type="pic"/>
          </p:nvPr>
        </p:nvSpPr>
        <p:spPr>
          <a:xfrm>
            <a:off x="1792288" y="1828800"/>
            <a:ext cx="5486400" cy="3429000"/>
          </a:xfrm>
          <a:prstGeom prst="rect">
            <a:avLst/>
          </a:prstGeom>
          <a:solidFill>
            <a:schemeClr val="lt1"/>
          </a:solidFill>
          <a:ln cap="flat" cmpd="sng" w="57150">
            <a:solidFill>
              <a:srgbClr val="DAE5F1"/>
            </a:solidFill>
            <a:prstDash val="solid"/>
            <a:round/>
            <a:headEnd len="sm" w="sm" type="none"/>
            <a:tailEnd len="sm" w="sm" type="none"/>
          </a:ln>
        </p:spPr>
      </p:sp>
      <p:sp>
        <p:nvSpPr>
          <p:cNvPr id="1048" name="Google Shape;1048;p215"/>
          <p:cNvSpPr txBox="1"/>
          <p:nvPr>
            <p:ph idx="1" type="body"/>
          </p:nvPr>
        </p:nvSpPr>
        <p:spPr>
          <a:xfrm>
            <a:off x="1792288" y="5711825"/>
            <a:ext cx="5486400" cy="304800"/>
          </a:xfrm>
          <a:prstGeom prst="rect">
            <a:avLst/>
          </a:prstGeom>
          <a:noFill/>
          <a:ln>
            <a:noFill/>
          </a:ln>
        </p:spPr>
        <p:txBody>
          <a:bodyPr anchorCtr="0" anchor="t" bIns="45700" lIns="91425" spcFirstLastPara="1" rIns="91425" wrap="square" tIns="45700">
            <a:normAutofit/>
          </a:bodyPr>
          <a:lstStyle>
            <a:lvl1pPr indent="-228600" lvl="0" marL="457200" algn="l">
              <a:spcBef>
                <a:spcPts val="240"/>
              </a:spcBef>
              <a:spcAft>
                <a:spcPts val="0"/>
              </a:spcAft>
              <a:buClr>
                <a:schemeClr val="dk1"/>
              </a:buClr>
              <a:buSzPts val="1200"/>
              <a:buNone/>
              <a:defRPr sz="1200"/>
            </a:lvl1pPr>
            <a:lvl2pPr indent="-228600" lvl="1" marL="914400" algn="l">
              <a:spcBef>
                <a:spcPts val="180"/>
              </a:spcBef>
              <a:spcAft>
                <a:spcPts val="0"/>
              </a:spcAft>
              <a:buClr>
                <a:schemeClr val="dk1"/>
              </a:buClr>
              <a:buSzPts val="900"/>
              <a:buNone/>
              <a:defRPr sz="900"/>
            </a:lvl2pPr>
            <a:lvl3pPr indent="-228600" lvl="2" marL="1371600" algn="l">
              <a:spcBef>
                <a:spcPts val="150"/>
              </a:spcBef>
              <a:spcAft>
                <a:spcPts val="0"/>
              </a:spcAft>
              <a:buClr>
                <a:schemeClr val="dk1"/>
              </a:buClr>
              <a:buSzPts val="750"/>
              <a:buNone/>
              <a:defRPr sz="750"/>
            </a:lvl3pPr>
            <a:lvl4pPr indent="-228600" lvl="3" marL="1828800" algn="l">
              <a:spcBef>
                <a:spcPts val="135"/>
              </a:spcBef>
              <a:spcAft>
                <a:spcPts val="0"/>
              </a:spcAft>
              <a:buClr>
                <a:schemeClr val="dk1"/>
              </a:buClr>
              <a:buSzPts val="675"/>
              <a:buNone/>
              <a:defRPr sz="675"/>
            </a:lvl4pPr>
            <a:lvl5pPr indent="-228600" lvl="4" marL="2286000" algn="l">
              <a:spcBef>
                <a:spcPts val="135"/>
              </a:spcBef>
              <a:spcAft>
                <a:spcPts val="0"/>
              </a:spcAft>
              <a:buClr>
                <a:schemeClr val="dk1"/>
              </a:buClr>
              <a:buSzPts val="675"/>
              <a:buNone/>
              <a:defRPr sz="675"/>
            </a:lvl5pPr>
            <a:lvl6pPr indent="-228600" lvl="5" marL="2743200" algn="l">
              <a:spcBef>
                <a:spcPts val="135"/>
              </a:spcBef>
              <a:spcAft>
                <a:spcPts val="0"/>
              </a:spcAft>
              <a:buClr>
                <a:schemeClr val="dk1"/>
              </a:buClr>
              <a:buSzPts val="675"/>
              <a:buNone/>
              <a:defRPr sz="675"/>
            </a:lvl6pPr>
            <a:lvl7pPr indent="-228600" lvl="6" marL="3200400" algn="l">
              <a:spcBef>
                <a:spcPts val="135"/>
              </a:spcBef>
              <a:spcAft>
                <a:spcPts val="0"/>
              </a:spcAft>
              <a:buClr>
                <a:schemeClr val="dk1"/>
              </a:buClr>
              <a:buSzPts val="675"/>
              <a:buNone/>
              <a:defRPr sz="675"/>
            </a:lvl7pPr>
            <a:lvl8pPr indent="-228600" lvl="7" marL="3657600" algn="l">
              <a:spcBef>
                <a:spcPts val="135"/>
              </a:spcBef>
              <a:spcAft>
                <a:spcPts val="0"/>
              </a:spcAft>
              <a:buClr>
                <a:schemeClr val="dk1"/>
              </a:buClr>
              <a:buSzPts val="675"/>
              <a:buNone/>
              <a:defRPr sz="675"/>
            </a:lvl8pPr>
            <a:lvl9pPr indent="-228600" lvl="8" marL="4114800" algn="l">
              <a:spcBef>
                <a:spcPts val="135"/>
              </a:spcBef>
              <a:spcAft>
                <a:spcPts val="0"/>
              </a:spcAft>
              <a:buClr>
                <a:schemeClr val="dk1"/>
              </a:buClr>
              <a:buSzPts val="675"/>
              <a:buNone/>
              <a:defRPr sz="675"/>
            </a:lvl9pPr>
          </a:lstStyle>
          <a:p/>
        </p:txBody>
      </p:sp>
      <p:sp>
        <p:nvSpPr>
          <p:cNvPr id="1049" name="Google Shape;1049;p215"/>
          <p:cNvSpPr txBox="1"/>
          <p:nvPr>
            <p:ph idx="3" type="body"/>
          </p:nvPr>
        </p:nvSpPr>
        <p:spPr>
          <a:xfrm>
            <a:off x="304800" y="152400"/>
            <a:ext cx="6324600" cy="11430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0"/>
              </a:spcBef>
              <a:spcAft>
                <a:spcPts val="0"/>
              </a:spcAft>
              <a:buClr>
                <a:schemeClr val="dk1"/>
              </a:buClr>
              <a:buSzPts val="2700"/>
              <a:buNone/>
              <a:defRPr b="1" sz="2700">
                <a:latin typeface="Arial"/>
                <a:ea typeface="Arial"/>
                <a:cs typeface="Arial"/>
                <a:sym typeface="Arial"/>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p:cSld name="Title and Vertical Text">
    <p:spTree>
      <p:nvGrpSpPr>
        <p:cNvPr id="1050" name="Shape 1050"/>
        <p:cNvGrpSpPr/>
        <p:nvPr/>
      </p:nvGrpSpPr>
      <p:grpSpPr>
        <a:xfrm>
          <a:off x="0" y="0"/>
          <a:ext cx="0" cy="0"/>
          <a:chOff x="0" y="0"/>
          <a:chExt cx="0" cy="0"/>
        </a:xfrm>
      </p:grpSpPr>
      <p:grpSp>
        <p:nvGrpSpPr>
          <p:cNvPr id="1051" name="Google Shape;1051;p216"/>
          <p:cNvGrpSpPr/>
          <p:nvPr/>
        </p:nvGrpSpPr>
        <p:grpSpPr>
          <a:xfrm>
            <a:off x="0" y="1295400"/>
            <a:ext cx="7010400" cy="46038"/>
            <a:chOff x="1905000" y="6553200"/>
            <a:chExt cx="7010400" cy="45719"/>
          </a:xfrm>
        </p:grpSpPr>
        <p:sp>
          <p:nvSpPr>
            <p:cNvPr id="1052" name="Google Shape;1052;p216"/>
            <p:cNvSpPr/>
            <p:nvPr/>
          </p:nvSpPr>
          <p:spPr>
            <a:xfrm>
              <a:off x="4267200" y="6553200"/>
              <a:ext cx="2328863" cy="45719"/>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350"/>
                <a:buFont typeface="Arial"/>
                <a:buNone/>
              </a:pPr>
              <a:r>
                <a:t/>
              </a:r>
              <a:endParaRPr b="0" i="0" sz="1350" u="none" cap="none" strike="noStrike">
                <a:solidFill>
                  <a:srgbClr val="FFFFFF"/>
                </a:solidFill>
                <a:latin typeface="Calibri"/>
                <a:ea typeface="Calibri"/>
                <a:cs typeface="Calibri"/>
                <a:sym typeface="Calibri"/>
              </a:endParaRPr>
            </a:p>
          </p:txBody>
        </p:sp>
        <p:sp>
          <p:nvSpPr>
            <p:cNvPr id="1053" name="Google Shape;1053;p216"/>
            <p:cNvSpPr/>
            <p:nvPr/>
          </p:nvSpPr>
          <p:spPr>
            <a:xfrm>
              <a:off x="1905000" y="6553200"/>
              <a:ext cx="2362200" cy="45719"/>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350"/>
                <a:buFont typeface="Arial"/>
                <a:buNone/>
              </a:pPr>
              <a:r>
                <a:t/>
              </a:r>
              <a:endParaRPr b="0" i="0" sz="1350" u="none" cap="none" strike="noStrike">
                <a:solidFill>
                  <a:srgbClr val="FFFFFF"/>
                </a:solidFill>
                <a:latin typeface="Calibri"/>
                <a:ea typeface="Calibri"/>
                <a:cs typeface="Calibri"/>
                <a:sym typeface="Calibri"/>
              </a:endParaRPr>
            </a:p>
          </p:txBody>
        </p:sp>
        <p:sp>
          <p:nvSpPr>
            <p:cNvPr id="1054" name="Google Shape;1054;p216"/>
            <p:cNvSpPr/>
            <p:nvPr/>
          </p:nvSpPr>
          <p:spPr>
            <a:xfrm>
              <a:off x="6586538" y="6553200"/>
              <a:ext cx="2328862" cy="45719"/>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350"/>
                <a:buFont typeface="Arial"/>
                <a:buNone/>
              </a:pPr>
              <a:r>
                <a:t/>
              </a:r>
              <a:endParaRPr b="0" i="0" sz="1350" u="none" cap="none" strike="noStrike">
                <a:solidFill>
                  <a:srgbClr val="FFFFFF"/>
                </a:solidFill>
                <a:latin typeface="Calibri"/>
                <a:ea typeface="Calibri"/>
                <a:cs typeface="Calibri"/>
                <a:sym typeface="Calibri"/>
              </a:endParaRPr>
            </a:p>
          </p:txBody>
        </p:sp>
      </p:grpSp>
      <p:grpSp>
        <p:nvGrpSpPr>
          <p:cNvPr id="1055" name="Google Shape;1055;p216"/>
          <p:cNvGrpSpPr/>
          <p:nvPr/>
        </p:nvGrpSpPr>
        <p:grpSpPr>
          <a:xfrm>
            <a:off x="2133600" y="6553200"/>
            <a:ext cx="7010400" cy="46038"/>
            <a:chOff x="1905000" y="6553200"/>
            <a:chExt cx="7010400" cy="45719"/>
          </a:xfrm>
        </p:grpSpPr>
        <p:sp>
          <p:nvSpPr>
            <p:cNvPr id="1056" name="Google Shape;1056;p216"/>
            <p:cNvSpPr/>
            <p:nvPr/>
          </p:nvSpPr>
          <p:spPr>
            <a:xfrm>
              <a:off x="4267200" y="6553200"/>
              <a:ext cx="2328863" cy="45719"/>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350"/>
                <a:buFont typeface="Arial"/>
                <a:buNone/>
              </a:pPr>
              <a:r>
                <a:t/>
              </a:r>
              <a:endParaRPr b="0" i="0" sz="1350" u="none" cap="none" strike="noStrike">
                <a:solidFill>
                  <a:srgbClr val="FFFFFF"/>
                </a:solidFill>
                <a:latin typeface="Calibri"/>
                <a:ea typeface="Calibri"/>
                <a:cs typeface="Calibri"/>
                <a:sym typeface="Calibri"/>
              </a:endParaRPr>
            </a:p>
          </p:txBody>
        </p:sp>
        <p:sp>
          <p:nvSpPr>
            <p:cNvPr id="1057" name="Google Shape;1057;p216"/>
            <p:cNvSpPr/>
            <p:nvPr/>
          </p:nvSpPr>
          <p:spPr>
            <a:xfrm>
              <a:off x="1905000" y="6553200"/>
              <a:ext cx="2362200" cy="45719"/>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350"/>
                <a:buFont typeface="Arial"/>
                <a:buNone/>
              </a:pPr>
              <a:r>
                <a:t/>
              </a:r>
              <a:endParaRPr b="0" i="0" sz="1350" u="none" cap="none" strike="noStrike">
                <a:solidFill>
                  <a:srgbClr val="FFFFFF"/>
                </a:solidFill>
                <a:latin typeface="Calibri"/>
                <a:ea typeface="Calibri"/>
                <a:cs typeface="Calibri"/>
                <a:sym typeface="Calibri"/>
              </a:endParaRPr>
            </a:p>
          </p:txBody>
        </p:sp>
        <p:sp>
          <p:nvSpPr>
            <p:cNvPr id="1058" name="Google Shape;1058;p216"/>
            <p:cNvSpPr/>
            <p:nvPr/>
          </p:nvSpPr>
          <p:spPr>
            <a:xfrm>
              <a:off x="6586538" y="6553200"/>
              <a:ext cx="2328862" cy="45719"/>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350"/>
                <a:buFont typeface="Arial"/>
                <a:buNone/>
              </a:pPr>
              <a:r>
                <a:t/>
              </a:r>
              <a:endParaRPr b="0" i="0" sz="1350" u="none" cap="none" strike="noStrike">
                <a:solidFill>
                  <a:srgbClr val="FFFFFF"/>
                </a:solidFill>
                <a:latin typeface="Calibri"/>
                <a:ea typeface="Calibri"/>
                <a:cs typeface="Calibri"/>
                <a:sym typeface="Calibri"/>
              </a:endParaRPr>
            </a:p>
          </p:txBody>
        </p:sp>
      </p:grpSp>
      <p:pic>
        <p:nvPicPr>
          <p:cNvPr descr="Picture 7.png" id="1059" name="Google Shape;1059;p216"/>
          <p:cNvPicPr preferRelativeResize="0"/>
          <p:nvPr/>
        </p:nvPicPr>
        <p:blipFill rotWithShape="1">
          <a:blip r:embed="rId2">
            <a:alphaModFix/>
          </a:blip>
          <a:srcRect b="5335" l="1923" r="0" t="0"/>
          <a:stretch/>
        </p:blipFill>
        <p:spPr>
          <a:xfrm>
            <a:off x="6629401" y="0"/>
            <a:ext cx="2193925" cy="692150"/>
          </a:xfrm>
          <a:prstGeom prst="rect">
            <a:avLst/>
          </a:prstGeom>
          <a:noFill/>
          <a:ln>
            <a:noFill/>
          </a:ln>
        </p:spPr>
      </p:pic>
      <p:sp>
        <p:nvSpPr>
          <p:cNvPr id="1060" name="Google Shape;1060;p216"/>
          <p:cNvSpPr txBox="1"/>
          <p:nvPr/>
        </p:nvSpPr>
        <p:spPr>
          <a:xfrm>
            <a:off x="3276600" y="6596065"/>
            <a:ext cx="5867400" cy="219291"/>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101141"/>
              </a:buClr>
              <a:buSzPts val="825"/>
              <a:buFont typeface="Arial"/>
              <a:buNone/>
            </a:pPr>
            <a:r>
              <a:rPr b="1" i="0" lang="en-US" sz="825" u="none" cap="none" strike="noStrike">
                <a:solidFill>
                  <a:srgbClr val="101141"/>
                </a:solidFill>
                <a:latin typeface="Arial"/>
                <a:ea typeface="Arial"/>
                <a:cs typeface="Arial"/>
                <a:sym typeface="Arial"/>
              </a:rPr>
              <a:t>BITS </a:t>
            </a:r>
            <a:r>
              <a:rPr b="0" i="0" lang="en-US" sz="825" u="none" cap="none" strike="noStrike">
                <a:solidFill>
                  <a:srgbClr val="101141"/>
                </a:solidFill>
                <a:latin typeface="Arial"/>
                <a:ea typeface="Arial"/>
                <a:cs typeface="Arial"/>
                <a:sym typeface="Arial"/>
              </a:rPr>
              <a:t>Pilani, Pilani Campus</a:t>
            </a:r>
            <a:endParaRPr/>
          </a:p>
        </p:txBody>
      </p:sp>
      <p:sp>
        <p:nvSpPr>
          <p:cNvPr id="1061" name="Google Shape;1061;p216"/>
          <p:cNvSpPr txBox="1"/>
          <p:nvPr>
            <p:ph idx="1" type="body"/>
          </p:nvPr>
        </p:nvSpPr>
        <p:spPr>
          <a:xfrm rot="5400000">
            <a:off x="2309019" y="-251617"/>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062" name="Google Shape;1062;p216"/>
          <p:cNvSpPr txBox="1"/>
          <p:nvPr>
            <p:ph idx="2" type="body"/>
          </p:nvPr>
        </p:nvSpPr>
        <p:spPr>
          <a:xfrm>
            <a:off x="304800" y="152400"/>
            <a:ext cx="6324600" cy="11430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0"/>
              </a:spcBef>
              <a:spcAft>
                <a:spcPts val="0"/>
              </a:spcAft>
              <a:buClr>
                <a:schemeClr val="dk1"/>
              </a:buClr>
              <a:buSzPts val="2700"/>
              <a:buNone/>
              <a:defRPr b="1" sz="2700">
                <a:latin typeface="Arial"/>
                <a:ea typeface="Arial"/>
                <a:cs typeface="Arial"/>
                <a:sym typeface="Arial"/>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p:cSld name="Vertical Title and Text">
    <p:spTree>
      <p:nvGrpSpPr>
        <p:cNvPr id="1063" name="Shape 1063"/>
        <p:cNvGrpSpPr/>
        <p:nvPr/>
      </p:nvGrpSpPr>
      <p:grpSpPr>
        <a:xfrm>
          <a:off x="0" y="0"/>
          <a:ext cx="0" cy="0"/>
          <a:chOff x="0" y="0"/>
          <a:chExt cx="0" cy="0"/>
        </a:xfrm>
      </p:grpSpPr>
      <p:grpSp>
        <p:nvGrpSpPr>
          <p:cNvPr id="1064" name="Google Shape;1064;p217"/>
          <p:cNvGrpSpPr/>
          <p:nvPr/>
        </p:nvGrpSpPr>
        <p:grpSpPr>
          <a:xfrm rot="5400000">
            <a:off x="5006182" y="2567783"/>
            <a:ext cx="5181600" cy="46037"/>
            <a:chOff x="1905000" y="6553200"/>
            <a:chExt cx="7010400" cy="45719"/>
          </a:xfrm>
        </p:grpSpPr>
        <p:sp>
          <p:nvSpPr>
            <p:cNvPr id="1065" name="Google Shape;1065;p217"/>
            <p:cNvSpPr/>
            <p:nvPr/>
          </p:nvSpPr>
          <p:spPr>
            <a:xfrm>
              <a:off x="4267574" y="6553200"/>
              <a:ext cx="2328209" cy="45719"/>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350"/>
                <a:buFont typeface="Arial"/>
                <a:buNone/>
              </a:pPr>
              <a:r>
                <a:t/>
              </a:r>
              <a:endParaRPr b="0" i="0" sz="1350" u="none" cap="none" strike="noStrike">
                <a:solidFill>
                  <a:srgbClr val="FFFFFF"/>
                </a:solidFill>
                <a:latin typeface="Calibri"/>
                <a:ea typeface="Calibri"/>
                <a:cs typeface="Calibri"/>
                <a:sym typeface="Calibri"/>
              </a:endParaRPr>
            </a:p>
          </p:txBody>
        </p:sp>
        <p:sp>
          <p:nvSpPr>
            <p:cNvPr id="1066" name="Google Shape;1066;p217"/>
            <p:cNvSpPr/>
            <p:nvPr/>
          </p:nvSpPr>
          <p:spPr>
            <a:xfrm>
              <a:off x="1905000" y="6553200"/>
              <a:ext cx="2362574" cy="45719"/>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350"/>
                <a:buFont typeface="Arial"/>
                <a:buNone/>
              </a:pPr>
              <a:r>
                <a:t/>
              </a:r>
              <a:endParaRPr b="0" i="0" sz="1350" u="none" cap="none" strike="noStrike">
                <a:solidFill>
                  <a:srgbClr val="FFFFFF"/>
                </a:solidFill>
                <a:latin typeface="Calibri"/>
                <a:ea typeface="Calibri"/>
                <a:cs typeface="Calibri"/>
                <a:sym typeface="Calibri"/>
              </a:endParaRPr>
            </a:p>
          </p:txBody>
        </p:sp>
        <p:sp>
          <p:nvSpPr>
            <p:cNvPr id="1067" name="Google Shape;1067;p217"/>
            <p:cNvSpPr/>
            <p:nvPr/>
          </p:nvSpPr>
          <p:spPr>
            <a:xfrm>
              <a:off x="6587191" y="6553200"/>
              <a:ext cx="2328209" cy="45719"/>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350"/>
                <a:buFont typeface="Arial"/>
                <a:buNone/>
              </a:pPr>
              <a:r>
                <a:t/>
              </a:r>
              <a:endParaRPr b="0" i="0" sz="1350" u="none" cap="none" strike="noStrike">
                <a:solidFill>
                  <a:srgbClr val="FFFFFF"/>
                </a:solidFill>
                <a:latin typeface="Calibri"/>
                <a:ea typeface="Calibri"/>
                <a:cs typeface="Calibri"/>
                <a:sym typeface="Calibri"/>
              </a:endParaRPr>
            </a:p>
          </p:txBody>
        </p:sp>
      </p:grpSp>
      <p:pic>
        <p:nvPicPr>
          <p:cNvPr descr="Picture 7.png" id="1068" name="Google Shape;1068;p217"/>
          <p:cNvPicPr preferRelativeResize="0"/>
          <p:nvPr/>
        </p:nvPicPr>
        <p:blipFill rotWithShape="1">
          <a:blip r:embed="rId2">
            <a:alphaModFix/>
          </a:blip>
          <a:srcRect b="0" l="5336" r="0" t="1923"/>
          <a:stretch/>
        </p:blipFill>
        <p:spPr>
          <a:xfrm>
            <a:off x="-7937" y="381002"/>
            <a:ext cx="692151" cy="2193925"/>
          </a:xfrm>
          <a:prstGeom prst="rect">
            <a:avLst/>
          </a:prstGeom>
          <a:noFill/>
          <a:ln>
            <a:noFill/>
          </a:ln>
        </p:spPr>
      </p:pic>
      <p:sp>
        <p:nvSpPr>
          <p:cNvPr id="1069" name="Google Shape;1069;p217"/>
          <p:cNvSpPr txBox="1"/>
          <p:nvPr/>
        </p:nvSpPr>
        <p:spPr>
          <a:xfrm rot="5400000">
            <a:off x="-2794793" y="3826196"/>
            <a:ext cx="5867400" cy="196208"/>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101141"/>
              </a:buClr>
              <a:buSzPts val="675"/>
              <a:buFont typeface="Arial"/>
              <a:buNone/>
            </a:pPr>
            <a:r>
              <a:rPr b="1" i="0" lang="en-US" sz="675" u="none" cap="none" strike="noStrike">
                <a:solidFill>
                  <a:srgbClr val="101141"/>
                </a:solidFill>
                <a:latin typeface="Arial"/>
                <a:ea typeface="Arial"/>
                <a:cs typeface="Arial"/>
                <a:sym typeface="Arial"/>
              </a:rPr>
              <a:t>BITS </a:t>
            </a:r>
            <a:r>
              <a:rPr b="0" i="0" lang="en-US" sz="675" u="none" cap="none" strike="noStrike">
                <a:solidFill>
                  <a:srgbClr val="101141"/>
                </a:solidFill>
                <a:latin typeface="Arial"/>
                <a:ea typeface="Arial"/>
                <a:cs typeface="Arial"/>
                <a:sym typeface="Arial"/>
              </a:rPr>
              <a:t>Pilani, Pilani Campus</a:t>
            </a:r>
            <a:endParaRPr/>
          </a:p>
        </p:txBody>
      </p:sp>
      <p:sp>
        <p:nvSpPr>
          <p:cNvPr id="1070" name="Google Shape;1070;p217"/>
          <p:cNvSpPr txBox="1"/>
          <p:nvPr>
            <p:ph idx="1" type="body"/>
          </p:nvPr>
        </p:nvSpPr>
        <p:spPr>
          <a:xfrm rot="5400000">
            <a:off x="1303338" y="296864"/>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071" name="Google Shape;1071;p217"/>
          <p:cNvSpPr txBox="1"/>
          <p:nvPr>
            <p:ph idx="2" type="body"/>
          </p:nvPr>
        </p:nvSpPr>
        <p:spPr>
          <a:xfrm rot="5400000">
            <a:off x="5410200" y="2743200"/>
            <a:ext cx="5867400" cy="11430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0"/>
              </a:spcBef>
              <a:spcAft>
                <a:spcPts val="0"/>
              </a:spcAft>
              <a:buClr>
                <a:schemeClr val="dk1"/>
              </a:buClr>
              <a:buSzPts val="2700"/>
              <a:buNone/>
              <a:defRPr b="1" sz="2700">
                <a:latin typeface="Arial"/>
                <a:ea typeface="Arial"/>
                <a:cs typeface="Arial"/>
                <a:sym typeface="Arial"/>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type="title">
  <p:cSld name="TITLE">
    <p:spTree>
      <p:nvGrpSpPr>
        <p:cNvPr id="1072" name="Shape 1072"/>
        <p:cNvGrpSpPr/>
        <p:nvPr/>
      </p:nvGrpSpPr>
      <p:grpSpPr>
        <a:xfrm>
          <a:off x="0" y="0"/>
          <a:ext cx="0" cy="0"/>
          <a:chOff x="0" y="0"/>
          <a:chExt cx="0" cy="0"/>
        </a:xfrm>
      </p:grpSpPr>
      <p:sp>
        <p:nvSpPr>
          <p:cNvPr id="1073" name="Google Shape;1073;p218"/>
          <p:cNvSpPr txBox="1"/>
          <p:nvPr>
            <p:ph type="ctrTitle"/>
          </p:nvPr>
        </p:nvSpPr>
        <p:spPr>
          <a:xfrm>
            <a:off x="685800" y="2130427"/>
            <a:ext cx="7772400" cy="1470025"/>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4" name="Google Shape;1074;p218"/>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None/>
              <a:defRPr/>
            </a:lvl1pPr>
            <a:lvl2pPr lvl="1" algn="ctr">
              <a:spcBef>
                <a:spcPts val="420"/>
              </a:spcBef>
              <a:spcAft>
                <a:spcPts val="0"/>
              </a:spcAft>
              <a:buClr>
                <a:schemeClr val="dk1"/>
              </a:buClr>
              <a:buSzPts val="2100"/>
              <a:buNone/>
              <a:defRPr/>
            </a:lvl2pPr>
            <a:lvl3pPr lvl="2" algn="ctr">
              <a:spcBef>
                <a:spcPts val="360"/>
              </a:spcBef>
              <a:spcAft>
                <a:spcPts val="0"/>
              </a:spcAft>
              <a:buClr>
                <a:schemeClr val="dk1"/>
              </a:buClr>
              <a:buSzPts val="1800"/>
              <a:buNone/>
              <a:defRPr/>
            </a:lvl3pPr>
            <a:lvl4pPr lvl="3" algn="ctr">
              <a:spcBef>
                <a:spcPts val="300"/>
              </a:spcBef>
              <a:spcAft>
                <a:spcPts val="0"/>
              </a:spcAft>
              <a:buClr>
                <a:schemeClr val="dk1"/>
              </a:buClr>
              <a:buSzPts val="1500"/>
              <a:buNone/>
              <a:defRPr/>
            </a:lvl4pPr>
            <a:lvl5pPr lvl="4" algn="ctr">
              <a:spcBef>
                <a:spcPts val="300"/>
              </a:spcBef>
              <a:spcAft>
                <a:spcPts val="0"/>
              </a:spcAft>
              <a:buClr>
                <a:schemeClr val="dk1"/>
              </a:buClr>
              <a:buSzPts val="1500"/>
              <a:buNone/>
              <a:defRPr/>
            </a:lvl5pPr>
            <a:lvl6pPr lvl="5" algn="ctr">
              <a:spcBef>
                <a:spcPts val="300"/>
              </a:spcBef>
              <a:spcAft>
                <a:spcPts val="0"/>
              </a:spcAft>
              <a:buClr>
                <a:schemeClr val="dk1"/>
              </a:buClr>
              <a:buSzPts val="1500"/>
              <a:buNone/>
              <a:defRPr/>
            </a:lvl6pPr>
            <a:lvl7pPr lvl="6" algn="ctr">
              <a:spcBef>
                <a:spcPts val="300"/>
              </a:spcBef>
              <a:spcAft>
                <a:spcPts val="0"/>
              </a:spcAft>
              <a:buClr>
                <a:schemeClr val="dk1"/>
              </a:buClr>
              <a:buSzPts val="1500"/>
              <a:buNone/>
              <a:defRPr/>
            </a:lvl7pPr>
            <a:lvl8pPr lvl="7" algn="ctr">
              <a:spcBef>
                <a:spcPts val="300"/>
              </a:spcBef>
              <a:spcAft>
                <a:spcPts val="0"/>
              </a:spcAft>
              <a:buClr>
                <a:schemeClr val="dk1"/>
              </a:buClr>
              <a:buSzPts val="1500"/>
              <a:buNone/>
              <a:defRPr/>
            </a:lvl8pPr>
            <a:lvl9pPr lvl="8" algn="ctr">
              <a:spcBef>
                <a:spcPts val="300"/>
              </a:spcBef>
              <a:spcAft>
                <a:spcPts val="0"/>
              </a:spcAft>
              <a:buClr>
                <a:schemeClr val="dk1"/>
              </a:buClr>
              <a:buSzPts val="1500"/>
              <a:buNone/>
              <a:defRPr/>
            </a:lvl9pPr>
          </a:lstStyle>
          <a:p/>
        </p:txBody>
      </p:sp>
      <p:sp>
        <p:nvSpPr>
          <p:cNvPr id="1075" name="Google Shape;1075;p218"/>
          <p:cNvSpPr txBox="1"/>
          <p:nvPr>
            <p:ph idx="10" type="dt"/>
          </p:nvPr>
        </p:nvSpPr>
        <p:spPr>
          <a:xfrm>
            <a:off x="457200" y="6356352"/>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76" name="Google Shape;1076;p218"/>
          <p:cNvSpPr txBox="1"/>
          <p:nvPr>
            <p:ph idx="11" type="ftr"/>
          </p:nvPr>
        </p:nvSpPr>
        <p:spPr>
          <a:xfrm>
            <a:off x="3124200" y="6356352"/>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77" name="Google Shape;1077;p218"/>
          <p:cNvSpPr txBox="1"/>
          <p:nvPr>
            <p:ph idx="12" type="sldNum"/>
          </p:nvPr>
        </p:nvSpPr>
        <p:spPr>
          <a:xfrm>
            <a:off x="6553200" y="6356352"/>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1078" name="Shape 1078"/>
        <p:cNvGrpSpPr/>
        <p:nvPr/>
      </p:nvGrpSpPr>
      <p:grpSpPr>
        <a:xfrm>
          <a:off x="0" y="0"/>
          <a:ext cx="0" cy="0"/>
          <a:chOff x="0" y="0"/>
          <a:chExt cx="0" cy="0"/>
        </a:xfrm>
      </p:grpSpPr>
      <p:sp>
        <p:nvSpPr>
          <p:cNvPr id="1079" name="Google Shape;1079;p2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0" name="Google Shape;1080;p219"/>
          <p:cNvSpPr txBox="1"/>
          <p:nvPr>
            <p:ph idx="10" type="dt"/>
          </p:nvPr>
        </p:nvSpPr>
        <p:spPr>
          <a:xfrm>
            <a:off x="457200" y="6356352"/>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81" name="Google Shape;1081;p219"/>
          <p:cNvSpPr txBox="1"/>
          <p:nvPr>
            <p:ph idx="11" type="ftr"/>
          </p:nvPr>
        </p:nvSpPr>
        <p:spPr>
          <a:xfrm>
            <a:off x="3124200" y="6356352"/>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82" name="Google Shape;1082;p219"/>
          <p:cNvSpPr txBox="1"/>
          <p:nvPr>
            <p:ph idx="12" type="sldNum"/>
          </p:nvPr>
        </p:nvSpPr>
        <p:spPr>
          <a:xfrm>
            <a:off x="6553200" y="6356352"/>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083" name="Shape 1083"/>
        <p:cNvGrpSpPr/>
        <p:nvPr/>
      </p:nvGrpSpPr>
      <p:grpSpPr>
        <a:xfrm>
          <a:off x="0" y="0"/>
          <a:ext cx="0" cy="0"/>
          <a:chOff x="0" y="0"/>
          <a:chExt cx="0" cy="0"/>
        </a:xfrm>
      </p:grpSpPr>
      <p:sp>
        <p:nvSpPr>
          <p:cNvPr id="1084" name="Google Shape;1084;p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5" name="Google Shape;1085;p220"/>
          <p:cNvSpPr txBox="1"/>
          <p:nvPr>
            <p:ph idx="10" type="dt"/>
          </p:nvPr>
        </p:nvSpPr>
        <p:spPr>
          <a:xfrm>
            <a:off x="457200" y="6356352"/>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86" name="Google Shape;1086;p220"/>
          <p:cNvSpPr txBox="1"/>
          <p:nvPr>
            <p:ph idx="11" type="ftr"/>
          </p:nvPr>
        </p:nvSpPr>
        <p:spPr>
          <a:xfrm>
            <a:off x="3124200" y="6356352"/>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87" name="Google Shape;1087;p220"/>
          <p:cNvSpPr txBox="1"/>
          <p:nvPr>
            <p:ph idx="12" type="sldNum"/>
          </p:nvPr>
        </p:nvSpPr>
        <p:spPr>
          <a:xfrm>
            <a:off x="6553200" y="6356352"/>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wo Content" type="twoObj">
  <p:cSld name="TWO_OBJECTS">
    <p:spTree>
      <p:nvGrpSpPr>
        <p:cNvPr id="1088" name="Shape 1088"/>
        <p:cNvGrpSpPr/>
        <p:nvPr/>
      </p:nvGrpSpPr>
      <p:grpSpPr>
        <a:xfrm>
          <a:off x="0" y="0"/>
          <a:ext cx="0" cy="0"/>
          <a:chOff x="0" y="0"/>
          <a:chExt cx="0" cy="0"/>
        </a:xfrm>
      </p:grpSpPr>
      <p:sp>
        <p:nvSpPr>
          <p:cNvPr id="1089" name="Google Shape;1089;p22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0" name="Google Shape;1090;p221"/>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61950" lvl="0" marL="457200" algn="l">
              <a:spcBef>
                <a:spcPts val="420"/>
              </a:spcBef>
              <a:spcAft>
                <a:spcPts val="0"/>
              </a:spcAft>
              <a:buClr>
                <a:schemeClr val="dk1"/>
              </a:buClr>
              <a:buSzPts val="2100"/>
              <a:buChar char="•"/>
              <a:defRPr sz="2100"/>
            </a:lvl1pPr>
            <a:lvl2pPr indent="-342900" lvl="1" marL="914400" algn="l">
              <a:spcBef>
                <a:spcPts val="360"/>
              </a:spcBef>
              <a:spcAft>
                <a:spcPts val="0"/>
              </a:spcAft>
              <a:buClr>
                <a:schemeClr val="dk1"/>
              </a:buClr>
              <a:buSzPts val="1800"/>
              <a:buChar char="–"/>
              <a:defRPr sz="1800"/>
            </a:lvl2pPr>
            <a:lvl3pPr indent="-323850" lvl="2" marL="1371600" algn="l">
              <a:spcBef>
                <a:spcPts val="300"/>
              </a:spcBef>
              <a:spcAft>
                <a:spcPts val="0"/>
              </a:spcAft>
              <a:buClr>
                <a:schemeClr val="dk1"/>
              </a:buClr>
              <a:buSzPts val="1500"/>
              <a:buChar char="•"/>
              <a:defRPr sz="1500"/>
            </a:lvl3pPr>
            <a:lvl4pPr indent="-314325" lvl="3" marL="1828800" algn="l">
              <a:spcBef>
                <a:spcPts val="270"/>
              </a:spcBef>
              <a:spcAft>
                <a:spcPts val="0"/>
              </a:spcAft>
              <a:buClr>
                <a:schemeClr val="dk1"/>
              </a:buClr>
              <a:buSzPts val="1350"/>
              <a:buChar char="–"/>
              <a:defRPr sz="1350"/>
            </a:lvl4pPr>
            <a:lvl5pPr indent="-314325" lvl="4" marL="2286000" algn="l">
              <a:spcBef>
                <a:spcPts val="270"/>
              </a:spcBef>
              <a:spcAft>
                <a:spcPts val="0"/>
              </a:spcAft>
              <a:buClr>
                <a:schemeClr val="dk1"/>
              </a:buClr>
              <a:buSzPts val="1350"/>
              <a:buChar char="»"/>
              <a:defRPr sz="1350"/>
            </a:lvl5pPr>
            <a:lvl6pPr indent="-314325" lvl="5" marL="2743200" algn="l">
              <a:spcBef>
                <a:spcPts val="270"/>
              </a:spcBef>
              <a:spcAft>
                <a:spcPts val="0"/>
              </a:spcAft>
              <a:buClr>
                <a:schemeClr val="dk1"/>
              </a:buClr>
              <a:buSzPts val="1350"/>
              <a:buChar char="•"/>
              <a:defRPr sz="1350"/>
            </a:lvl6pPr>
            <a:lvl7pPr indent="-314325" lvl="6" marL="3200400" algn="l">
              <a:spcBef>
                <a:spcPts val="270"/>
              </a:spcBef>
              <a:spcAft>
                <a:spcPts val="0"/>
              </a:spcAft>
              <a:buClr>
                <a:schemeClr val="dk1"/>
              </a:buClr>
              <a:buSzPts val="1350"/>
              <a:buChar char="•"/>
              <a:defRPr sz="1350"/>
            </a:lvl7pPr>
            <a:lvl8pPr indent="-314325" lvl="7" marL="3657600" algn="l">
              <a:spcBef>
                <a:spcPts val="270"/>
              </a:spcBef>
              <a:spcAft>
                <a:spcPts val="0"/>
              </a:spcAft>
              <a:buClr>
                <a:schemeClr val="dk1"/>
              </a:buClr>
              <a:buSzPts val="1350"/>
              <a:buChar char="•"/>
              <a:defRPr sz="1350"/>
            </a:lvl8pPr>
            <a:lvl9pPr indent="-314325" lvl="8" marL="4114800" algn="l">
              <a:spcBef>
                <a:spcPts val="270"/>
              </a:spcBef>
              <a:spcAft>
                <a:spcPts val="0"/>
              </a:spcAft>
              <a:buClr>
                <a:schemeClr val="dk1"/>
              </a:buClr>
              <a:buSzPts val="1350"/>
              <a:buChar char="•"/>
              <a:defRPr sz="1350"/>
            </a:lvl9pPr>
          </a:lstStyle>
          <a:p/>
        </p:txBody>
      </p:sp>
      <p:sp>
        <p:nvSpPr>
          <p:cNvPr id="1091" name="Google Shape;1091;p221"/>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61950" lvl="0" marL="457200" algn="l">
              <a:spcBef>
                <a:spcPts val="420"/>
              </a:spcBef>
              <a:spcAft>
                <a:spcPts val="0"/>
              </a:spcAft>
              <a:buClr>
                <a:schemeClr val="dk1"/>
              </a:buClr>
              <a:buSzPts val="2100"/>
              <a:buChar char="•"/>
              <a:defRPr sz="2100"/>
            </a:lvl1pPr>
            <a:lvl2pPr indent="-342900" lvl="1" marL="914400" algn="l">
              <a:spcBef>
                <a:spcPts val="360"/>
              </a:spcBef>
              <a:spcAft>
                <a:spcPts val="0"/>
              </a:spcAft>
              <a:buClr>
                <a:schemeClr val="dk1"/>
              </a:buClr>
              <a:buSzPts val="1800"/>
              <a:buChar char="–"/>
              <a:defRPr sz="1800"/>
            </a:lvl2pPr>
            <a:lvl3pPr indent="-323850" lvl="2" marL="1371600" algn="l">
              <a:spcBef>
                <a:spcPts val="300"/>
              </a:spcBef>
              <a:spcAft>
                <a:spcPts val="0"/>
              </a:spcAft>
              <a:buClr>
                <a:schemeClr val="dk1"/>
              </a:buClr>
              <a:buSzPts val="1500"/>
              <a:buChar char="•"/>
              <a:defRPr sz="1500"/>
            </a:lvl3pPr>
            <a:lvl4pPr indent="-314325" lvl="3" marL="1828800" algn="l">
              <a:spcBef>
                <a:spcPts val="270"/>
              </a:spcBef>
              <a:spcAft>
                <a:spcPts val="0"/>
              </a:spcAft>
              <a:buClr>
                <a:schemeClr val="dk1"/>
              </a:buClr>
              <a:buSzPts val="1350"/>
              <a:buChar char="–"/>
              <a:defRPr sz="1350"/>
            </a:lvl4pPr>
            <a:lvl5pPr indent="-314325" lvl="4" marL="2286000" algn="l">
              <a:spcBef>
                <a:spcPts val="270"/>
              </a:spcBef>
              <a:spcAft>
                <a:spcPts val="0"/>
              </a:spcAft>
              <a:buClr>
                <a:schemeClr val="dk1"/>
              </a:buClr>
              <a:buSzPts val="1350"/>
              <a:buChar char="»"/>
              <a:defRPr sz="1350"/>
            </a:lvl5pPr>
            <a:lvl6pPr indent="-314325" lvl="5" marL="2743200" algn="l">
              <a:spcBef>
                <a:spcPts val="270"/>
              </a:spcBef>
              <a:spcAft>
                <a:spcPts val="0"/>
              </a:spcAft>
              <a:buClr>
                <a:schemeClr val="dk1"/>
              </a:buClr>
              <a:buSzPts val="1350"/>
              <a:buChar char="•"/>
              <a:defRPr sz="1350"/>
            </a:lvl6pPr>
            <a:lvl7pPr indent="-314325" lvl="6" marL="3200400" algn="l">
              <a:spcBef>
                <a:spcPts val="270"/>
              </a:spcBef>
              <a:spcAft>
                <a:spcPts val="0"/>
              </a:spcAft>
              <a:buClr>
                <a:schemeClr val="dk1"/>
              </a:buClr>
              <a:buSzPts val="1350"/>
              <a:buChar char="•"/>
              <a:defRPr sz="1350"/>
            </a:lvl7pPr>
            <a:lvl8pPr indent="-314325" lvl="7" marL="3657600" algn="l">
              <a:spcBef>
                <a:spcPts val="270"/>
              </a:spcBef>
              <a:spcAft>
                <a:spcPts val="0"/>
              </a:spcAft>
              <a:buClr>
                <a:schemeClr val="dk1"/>
              </a:buClr>
              <a:buSzPts val="1350"/>
              <a:buChar char="•"/>
              <a:defRPr sz="1350"/>
            </a:lvl8pPr>
            <a:lvl9pPr indent="-314325" lvl="8" marL="4114800" algn="l">
              <a:spcBef>
                <a:spcPts val="270"/>
              </a:spcBef>
              <a:spcAft>
                <a:spcPts val="0"/>
              </a:spcAft>
              <a:buClr>
                <a:schemeClr val="dk1"/>
              </a:buClr>
              <a:buSzPts val="1350"/>
              <a:buChar char="•"/>
              <a:defRPr sz="1350"/>
            </a:lvl9pPr>
          </a:lstStyle>
          <a:p/>
        </p:txBody>
      </p:sp>
      <p:sp>
        <p:nvSpPr>
          <p:cNvPr id="1092" name="Google Shape;1092;p221"/>
          <p:cNvSpPr txBox="1"/>
          <p:nvPr>
            <p:ph idx="10" type="dt"/>
          </p:nvPr>
        </p:nvSpPr>
        <p:spPr>
          <a:xfrm>
            <a:off x="457200" y="6356352"/>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93" name="Google Shape;1093;p221"/>
          <p:cNvSpPr txBox="1"/>
          <p:nvPr>
            <p:ph idx="11" type="ftr"/>
          </p:nvPr>
        </p:nvSpPr>
        <p:spPr>
          <a:xfrm>
            <a:off x="3124200" y="6356352"/>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94" name="Google Shape;1094;p221"/>
          <p:cNvSpPr txBox="1"/>
          <p:nvPr>
            <p:ph idx="12" type="sldNum"/>
          </p:nvPr>
        </p:nvSpPr>
        <p:spPr>
          <a:xfrm>
            <a:off x="6553200" y="6356352"/>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type="obj">
  <p:cSld name="OBJECT">
    <p:spTree>
      <p:nvGrpSpPr>
        <p:cNvPr id="1095" name="Shape 1095"/>
        <p:cNvGrpSpPr/>
        <p:nvPr/>
      </p:nvGrpSpPr>
      <p:grpSpPr>
        <a:xfrm>
          <a:off x="0" y="0"/>
          <a:ext cx="0" cy="0"/>
          <a:chOff x="0" y="0"/>
          <a:chExt cx="0" cy="0"/>
        </a:xfrm>
      </p:grpSpPr>
      <p:sp>
        <p:nvSpPr>
          <p:cNvPr id="1096" name="Google Shape;1096;p222"/>
          <p:cNvSpPr txBox="1"/>
          <p:nvPr>
            <p:ph type="title"/>
          </p:nvPr>
        </p:nvSpPr>
        <p:spPr>
          <a:xfrm>
            <a:off x="457200" y="274638"/>
            <a:ext cx="8229600" cy="1143000"/>
          </a:xfrm>
          <a:prstGeom prst="rect">
            <a:avLst/>
          </a:prstGeom>
          <a:noFill/>
          <a:ln>
            <a:noFill/>
          </a:ln>
        </p:spPr>
        <p:txBody>
          <a:bodyPr anchorCtr="0" anchor="ctr" bIns="0" lIns="0" spcFirstLastPara="1" rIns="0" wrap="square" tIns="0">
            <a:normAutofit/>
          </a:bodyPr>
          <a:lstStyle>
            <a:lvl1pPr lvl="0" algn="l">
              <a:spcBef>
                <a:spcPts val="0"/>
              </a:spcBef>
              <a:spcAft>
                <a:spcPts val="0"/>
              </a:spcAft>
              <a:buSzPts val="1400"/>
              <a:buNone/>
              <a:defRPr b="0" i="0" sz="1249">
                <a:solidFill>
                  <a:schemeClr val="dk1"/>
                </a:solidFill>
                <a:latin typeface="Helvetica Neue"/>
                <a:ea typeface="Helvetica Neue"/>
                <a:cs typeface="Helvetica Neue"/>
                <a:sym typeface="Helvetica Neu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7" name="Google Shape;1097;p222"/>
          <p:cNvSpPr txBox="1"/>
          <p:nvPr>
            <p:ph idx="1" type="body"/>
          </p:nvPr>
        </p:nvSpPr>
        <p:spPr>
          <a:xfrm>
            <a:off x="457200" y="1600202"/>
            <a:ext cx="8229600" cy="4525963"/>
          </a:xfrm>
          <a:prstGeom prst="rect">
            <a:avLst/>
          </a:prstGeom>
          <a:noFill/>
          <a:ln>
            <a:noFill/>
          </a:ln>
        </p:spPr>
        <p:txBody>
          <a:bodyPr anchorCtr="0" anchor="t" bIns="0" lIns="0" spcFirstLastPara="1" rIns="0" wrap="square" tIns="0">
            <a:noAutofit/>
          </a:bodyPr>
          <a:lstStyle>
            <a:lvl1pPr indent="-307911" lvl="0" marL="457200" algn="l">
              <a:spcBef>
                <a:spcPts val="250"/>
              </a:spcBef>
              <a:spcAft>
                <a:spcPts val="0"/>
              </a:spcAft>
              <a:buClr>
                <a:schemeClr val="dk1"/>
              </a:buClr>
              <a:buSzPts val="1249"/>
              <a:buChar char="•"/>
              <a:defRPr b="0" i="0" sz="1249">
                <a:solidFill>
                  <a:schemeClr val="dk1"/>
                </a:solidFill>
                <a:latin typeface="Helvetica Neue"/>
                <a:ea typeface="Helvetica Neue"/>
                <a:cs typeface="Helvetica Neue"/>
                <a:sym typeface="Helvetica Neu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098" name="Google Shape;1098;p222"/>
          <p:cNvSpPr txBox="1"/>
          <p:nvPr>
            <p:ph idx="11" type="ftr"/>
          </p:nvPr>
        </p:nvSpPr>
        <p:spPr>
          <a:xfrm>
            <a:off x="3124200" y="6356352"/>
            <a:ext cx="2895600" cy="365125"/>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99" name="Google Shape;1099;p222"/>
          <p:cNvSpPr txBox="1"/>
          <p:nvPr>
            <p:ph idx="10" type="dt"/>
          </p:nvPr>
        </p:nvSpPr>
        <p:spPr>
          <a:xfrm>
            <a:off x="457200" y="6356352"/>
            <a:ext cx="2133600" cy="365125"/>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00" name="Google Shape;1100;p222"/>
          <p:cNvSpPr txBox="1"/>
          <p:nvPr>
            <p:ph idx="12" type="sldNum"/>
          </p:nvPr>
        </p:nvSpPr>
        <p:spPr>
          <a:xfrm>
            <a:off x="6553200" y="6356352"/>
            <a:ext cx="2133600" cy="365125"/>
          </a:xfrm>
          <a:prstGeom prst="rect">
            <a:avLst/>
          </a:prstGeom>
          <a:noFill/>
          <a:ln>
            <a:noFill/>
          </a:ln>
        </p:spPr>
        <p:txBody>
          <a:bodyPr anchorCtr="0" anchor="ctr" bIns="0" lIns="0" spcFirstLastPara="1" rIns="0" wrap="square" tIns="0">
            <a:noAutofit/>
          </a:bodyPr>
          <a:lstStyle>
            <a:lvl1pPr indent="0" lvl="0" marL="45317" marR="0" algn="r">
              <a:lnSpc>
                <a:spcPct val="111624"/>
              </a:lnSpc>
              <a:spcBef>
                <a:spcPts val="0"/>
              </a:spcBef>
              <a:spcAft>
                <a:spcPts val="0"/>
              </a:spcAft>
              <a:buNone/>
              <a:defRPr b="0" i="0" sz="714" u="none" cap="none" strike="noStrike">
                <a:solidFill>
                  <a:srgbClr val="000000"/>
                </a:solidFill>
                <a:latin typeface="Calibri"/>
                <a:ea typeface="Calibri"/>
                <a:cs typeface="Calibri"/>
                <a:sym typeface="Calibri"/>
              </a:defRPr>
            </a:lvl1pPr>
            <a:lvl2pPr indent="0" lvl="1" marL="45317" marR="0" algn="r">
              <a:lnSpc>
                <a:spcPct val="111624"/>
              </a:lnSpc>
              <a:spcBef>
                <a:spcPts val="0"/>
              </a:spcBef>
              <a:spcAft>
                <a:spcPts val="0"/>
              </a:spcAft>
              <a:buNone/>
              <a:defRPr b="0" i="0" sz="714" u="none" cap="none" strike="noStrike">
                <a:solidFill>
                  <a:srgbClr val="000000"/>
                </a:solidFill>
                <a:latin typeface="Calibri"/>
                <a:ea typeface="Calibri"/>
                <a:cs typeface="Calibri"/>
                <a:sym typeface="Calibri"/>
              </a:defRPr>
            </a:lvl2pPr>
            <a:lvl3pPr indent="0" lvl="2" marL="45317" marR="0" algn="r">
              <a:lnSpc>
                <a:spcPct val="111624"/>
              </a:lnSpc>
              <a:spcBef>
                <a:spcPts val="0"/>
              </a:spcBef>
              <a:spcAft>
                <a:spcPts val="0"/>
              </a:spcAft>
              <a:buNone/>
              <a:defRPr b="0" i="0" sz="714" u="none" cap="none" strike="noStrike">
                <a:solidFill>
                  <a:srgbClr val="000000"/>
                </a:solidFill>
                <a:latin typeface="Calibri"/>
                <a:ea typeface="Calibri"/>
                <a:cs typeface="Calibri"/>
                <a:sym typeface="Calibri"/>
              </a:defRPr>
            </a:lvl3pPr>
            <a:lvl4pPr indent="0" lvl="3" marL="45317" marR="0" algn="r">
              <a:lnSpc>
                <a:spcPct val="111624"/>
              </a:lnSpc>
              <a:spcBef>
                <a:spcPts val="0"/>
              </a:spcBef>
              <a:spcAft>
                <a:spcPts val="0"/>
              </a:spcAft>
              <a:buNone/>
              <a:defRPr b="0" i="0" sz="714" u="none" cap="none" strike="noStrike">
                <a:solidFill>
                  <a:srgbClr val="000000"/>
                </a:solidFill>
                <a:latin typeface="Calibri"/>
                <a:ea typeface="Calibri"/>
                <a:cs typeface="Calibri"/>
                <a:sym typeface="Calibri"/>
              </a:defRPr>
            </a:lvl4pPr>
            <a:lvl5pPr indent="0" lvl="4" marL="45317" marR="0" algn="r">
              <a:lnSpc>
                <a:spcPct val="111624"/>
              </a:lnSpc>
              <a:spcBef>
                <a:spcPts val="0"/>
              </a:spcBef>
              <a:spcAft>
                <a:spcPts val="0"/>
              </a:spcAft>
              <a:buNone/>
              <a:defRPr b="0" i="0" sz="714" u="none" cap="none" strike="noStrike">
                <a:solidFill>
                  <a:srgbClr val="000000"/>
                </a:solidFill>
                <a:latin typeface="Calibri"/>
                <a:ea typeface="Calibri"/>
                <a:cs typeface="Calibri"/>
                <a:sym typeface="Calibri"/>
              </a:defRPr>
            </a:lvl5pPr>
            <a:lvl6pPr indent="0" lvl="5" marL="45317" marR="0" algn="r">
              <a:lnSpc>
                <a:spcPct val="111624"/>
              </a:lnSpc>
              <a:spcBef>
                <a:spcPts val="0"/>
              </a:spcBef>
              <a:spcAft>
                <a:spcPts val="0"/>
              </a:spcAft>
              <a:buNone/>
              <a:defRPr b="0" i="0" sz="714" u="none" cap="none" strike="noStrike">
                <a:solidFill>
                  <a:srgbClr val="000000"/>
                </a:solidFill>
                <a:latin typeface="Calibri"/>
                <a:ea typeface="Calibri"/>
                <a:cs typeface="Calibri"/>
                <a:sym typeface="Calibri"/>
              </a:defRPr>
            </a:lvl6pPr>
            <a:lvl7pPr indent="0" lvl="6" marL="45317" marR="0" algn="r">
              <a:lnSpc>
                <a:spcPct val="111624"/>
              </a:lnSpc>
              <a:spcBef>
                <a:spcPts val="0"/>
              </a:spcBef>
              <a:spcAft>
                <a:spcPts val="0"/>
              </a:spcAft>
              <a:buNone/>
              <a:defRPr b="0" i="0" sz="714" u="none" cap="none" strike="noStrike">
                <a:solidFill>
                  <a:srgbClr val="000000"/>
                </a:solidFill>
                <a:latin typeface="Calibri"/>
                <a:ea typeface="Calibri"/>
                <a:cs typeface="Calibri"/>
                <a:sym typeface="Calibri"/>
              </a:defRPr>
            </a:lvl7pPr>
            <a:lvl8pPr indent="0" lvl="7" marL="45317" marR="0" algn="r">
              <a:lnSpc>
                <a:spcPct val="111624"/>
              </a:lnSpc>
              <a:spcBef>
                <a:spcPts val="0"/>
              </a:spcBef>
              <a:spcAft>
                <a:spcPts val="0"/>
              </a:spcAft>
              <a:buNone/>
              <a:defRPr b="0" i="0" sz="714" u="none" cap="none" strike="noStrike">
                <a:solidFill>
                  <a:srgbClr val="000000"/>
                </a:solidFill>
                <a:latin typeface="Calibri"/>
                <a:ea typeface="Calibri"/>
                <a:cs typeface="Calibri"/>
                <a:sym typeface="Calibri"/>
              </a:defRPr>
            </a:lvl8pPr>
            <a:lvl9pPr indent="0" lvl="8" marL="45317" marR="0" algn="r">
              <a:lnSpc>
                <a:spcPct val="111624"/>
              </a:lnSpc>
              <a:spcBef>
                <a:spcPts val="0"/>
              </a:spcBef>
              <a:spcAft>
                <a:spcPts val="0"/>
              </a:spcAft>
              <a:buNone/>
              <a:defRPr b="0" i="0" sz="714" u="none" cap="none" strike="noStrike">
                <a:solidFill>
                  <a:srgbClr val="000000"/>
                </a:solidFill>
                <a:latin typeface="Calibri"/>
                <a:ea typeface="Calibri"/>
                <a:cs typeface="Calibri"/>
                <a:sym typeface="Calibri"/>
              </a:defRPr>
            </a:lvl9pPr>
          </a:lstStyle>
          <a:p>
            <a:pPr indent="0" lvl="0" marL="45317" rtl="0" algn="r">
              <a:spcBef>
                <a:spcPts val="0"/>
              </a:spcBef>
              <a:spcAft>
                <a:spcPts val="0"/>
              </a:spcAft>
              <a:buNone/>
            </a:pPr>
            <a:fld id="{00000000-1234-1234-1234-123412341234}" type="slidenum">
              <a:rPr lang="en-US"/>
              <a:t>‹#›</a:t>
            </a:fld>
            <a:r>
              <a:rPr lang="en-US"/>
              <a:t> / 69</a:t>
            </a: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p:cSld name="Vertical Title and Text">
    <p:spTree>
      <p:nvGrpSpPr>
        <p:cNvPr id="167" name="Shape 167"/>
        <p:cNvGrpSpPr/>
        <p:nvPr/>
      </p:nvGrpSpPr>
      <p:grpSpPr>
        <a:xfrm>
          <a:off x="0" y="0"/>
          <a:ext cx="0" cy="0"/>
          <a:chOff x="0" y="0"/>
          <a:chExt cx="0" cy="0"/>
        </a:xfrm>
      </p:grpSpPr>
      <p:grpSp>
        <p:nvGrpSpPr>
          <p:cNvPr id="168" name="Google Shape;168;p83"/>
          <p:cNvGrpSpPr/>
          <p:nvPr/>
        </p:nvGrpSpPr>
        <p:grpSpPr>
          <a:xfrm rot="5400000">
            <a:off x="5006182" y="2567781"/>
            <a:ext cx="5181600" cy="46037"/>
            <a:chOff x="1905000" y="6553200"/>
            <a:chExt cx="7010400" cy="45719"/>
          </a:xfrm>
        </p:grpSpPr>
        <p:sp>
          <p:nvSpPr>
            <p:cNvPr id="169" name="Google Shape;169;p83"/>
            <p:cNvSpPr/>
            <p:nvPr/>
          </p:nvSpPr>
          <p:spPr>
            <a:xfrm>
              <a:off x="4267574" y="6553200"/>
              <a:ext cx="2328209" cy="45719"/>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rgbClr val="FFFFFF"/>
                </a:solidFill>
                <a:latin typeface="Tahoma"/>
                <a:ea typeface="Tahoma"/>
                <a:cs typeface="Tahoma"/>
                <a:sym typeface="Tahoma"/>
              </a:endParaRPr>
            </a:p>
          </p:txBody>
        </p:sp>
        <p:sp>
          <p:nvSpPr>
            <p:cNvPr id="170" name="Google Shape;170;p83"/>
            <p:cNvSpPr/>
            <p:nvPr/>
          </p:nvSpPr>
          <p:spPr>
            <a:xfrm>
              <a:off x="1905000" y="6553200"/>
              <a:ext cx="2362574" cy="45719"/>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rgbClr val="FFFFFF"/>
                </a:solidFill>
                <a:latin typeface="Tahoma"/>
                <a:ea typeface="Tahoma"/>
                <a:cs typeface="Tahoma"/>
                <a:sym typeface="Tahoma"/>
              </a:endParaRPr>
            </a:p>
          </p:txBody>
        </p:sp>
        <p:sp>
          <p:nvSpPr>
            <p:cNvPr id="171" name="Google Shape;171;p83"/>
            <p:cNvSpPr/>
            <p:nvPr/>
          </p:nvSpPr>
          <p:spPr>
            <a:xfrm>
              <a:off x="6587191" y="6553200"/>
              <a:ext cx="2328209" cy="45719"/>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rgbClr val="FFFFFF"/>
                </a:solidFill>
                <a:latin typeface="Tahoma"/>
                <a:ea typeface="Tahoma"/>
                <a:cs typeface="Tahoma"/>
                <a:sym typeface="Tahoma"/>
              </a:endParaRPr>
            </a:p>
          </p:txBody>
        </p:sp>
      </p:grpSp>
      <p:pic>
        <p:nvPicPr>
          <p:cNvPr descr="Picture 7.png" id="172" name="Google Shape;172;p83"/>
          <p:cNvPicPr preferRelativeResize="0"/>
          <p:nvPr/>
        </p:nvPicPr>
        <p:blipFill rotWithShape="1">
          <a:blip r:embed="rId2">
            <a:alphaModFix/>
          </a:blip>
          <a:srcRect b="0" l="5336" r="0" t="1923"/>
          <a:stretch/>
        </p:blipFill>
        <p:spPr>
          <a:xfrm>
            <a:off x="-7938" y="381000"/>
            <a:ext cx="692151" cy="2193925"/>
          </a:xfrm>
          <a:prstGeom prst="rect">
            <a:avLst/>
          </a:prstGeom>
          <a:noFill/>
          <a:ln>
            <a:noFill/>
          </a:ln>
        </p:spPr>
      </p:pic>
      <p:sp>
        <p:nvSpPr>
          <p:cNvPr id="173" name="Google Shape;173;p83"/>
          <p:cNvSpPr txBox="1"/>
          <p:nvPr/>
        </p:nvSpPr>
        <p:spPr>
          <a:xfrm rot="5400000">
            <a:off x="-2794793" y="3809206"/>
            <a:ext cx="5867400" cy="230187"/>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900"/>
              <a:buFont typeface="Arial"/>
              <a:buNone/>
            </a:pPr>
            <a:r>
              <a:rPr b="1" i="0" lang="en-US" sz="900" u="none" cap="none" strike="noStrike">
                <a:solidFill>
                  <a:srgbClr val="101141"/>
                </a:solidFill>
                <a:latin typeface="Arial"/>
                <a:ea typeface="Arial"/>
                <a:cs typeface="Arial"/>
                <a:sym typeface="Arial"/>
              </a:rPr>
              <a:t>BITS </a:t>
            </a:r>
            <a:r>
              <a:rPr b="0" i="0" lang="en-US" sz="900" u="none" cap="none" strike="noStrike">
                <a:solidFill>
                  <a:srgbClr val="101141"/>
                </a:solidFill>
                <a:latin typeface="Arial"/>
                <a:ea typeface="Arial"/>
                <a:cs typeface="Arial"/>
                <a:sym typeface="Arial"/>
              </a:rPr>
              <a:t>Pilani, Pilani Campus</a:t>
            </a:r>
            <a:endParaRPr b="0" i="0" sz="1400" u="none" cap="none" strike="noStrike">
              <a:solidFill>
                <a:srgbClr val="000000"/>
              </a:solidFill>
              <a:latin typeface="Arial"/>
              <a:ea typeface="Arial"/>
              <a:cs typeface="Arial"/>
              <a:sym typeface="Arial"/>
            </a:endParaRPr>
          </a:p>
        </p:txBody>
      </p:sp>
      <p:sp>
        <p:nvSpPr>
          <p:cNvPr id="174" name="Google Shape;174;p83"/>
          <p:cNvSpPr txBox="1"/>
          <p:nvPr>
            <p:ph idx="1" type="body"/>
          </p:nvPr>
        </p:nvSpPr>
        <p:spPr>
          <a:xfrm rot="5400000">
            <a:off x="1303338" y="296862"/>
            <a:ext cx="5851525" cy="60198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175" name="Google Shape;175;p83"/>
          <p:cNvSpPr txBox="1"/>
          <p:nvPr>
            <p:ph idx="2" type="body"/>
          </p:nvPr>
        </p:nvSpPr>
        <p:spPr>
          <a:xfrm rot="5400000">
            <a:off x="5410200" y="2743200"/>
            <a:ext cx="5867400" cy="11430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0"/>
              </a:spcBef>
              <a:spcAft>
                <a:spcPts val="0"/>
              </a:spcAft>
              <a:buClr>
                <a:schemeClr val="dk1"/>
              </a:buClr>
              <a:buSzPts val="3600"/>
              <a:buNone/>
              <a:defRPr b="1" sz="3600">
                <a:latin typeface="Arial"/>
                <a:ea typeface="Arial"/>
                <a:cs typeface="Arial"/>
                <a:sym typeface="Arial"/>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lank" type="blank">
  <p:cSld name="BLANK">
    <p:spTree>
      <p:nvGrpSpPr>
        <p:cNvPr id="1101" name="Shape 1101"/>
        <p:cNvGrpSpPr/>
        <p:nvPr/>
      </p:nvGrpSpPr>
      <p:grpSpPr>
        <a:xfrm>
          <a:off x="0" y="0"/>
          <a:ext cx="0" cy="0"/>
          <a:chOff x="0" y="0"/>
          <a:chExt cx="0" cy="0"/>
        </a:xfrm>
      </p:grpSpPr>
      <p:sp>
        <p:nvSpPr>
          <p:cNvPr id="1102" name="Google Shape;1102;p223"/>
          <p:cNvSpPr txBox="1"/>
          <p:nvPr>
            <p:ph idx="10" type="dt"/>
          </p:nvPr>
        </p:nvSpPr>
        <p:spPr>
          <a:xfrm>
            <a:off x="457200" y="6356352"/>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03" name="Google Shape;1103;p223"/>
          <p:cNvSpPr txBox="1"/>
          <p:nvPr>
            <p:ph idx="11" type="ftr"/>
          </p:nvPr>
        </p:nvSpPr>
        <p:spPr>
          <a:xfrm>
            <a:off x="3124200" y="6356352"/>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04" name="Google Shape;1104;p223"/>
          <p:cNvSpPr txBox="1"/>
          <p:nvPr>
            <p:ph idx="12" type="sldNum"/>
          </p:nvPr>
        </p:nvSpPr>
        <p:spPr>
          <a:xfrm>
            <a:off x="6553200" y="6356352"/>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obj">
  <p:cSld name="OBJECT">
    <p:bg>
      <p:bgPr>
        <a:solidFill>
          <a:schemeClr val="lt1"/>
        </a:solidFill>
      </p:bgPr>
    </p:bg>
    <p:spTree>
      <p:nvGrpSpPr>
        <p:cNvPr id="1111" name="Shape 1111"/>
        <p:cNvGrpSpPr/>
        <p:nvPr/>
      </p:nvGrpSpPr>
      <p:grpSpPr>
        <a:xfrm>
          <a:off x="0" y="0"/>
          <a:ext cx="0" cy="0"/>
          <a:chOff x="0" y="0"/>
          <a:chExt cx="0" cy="0"/>
        </a:xfrm>
      </p:grpSpPr>
      <p:sp>
        <p:nvSpPr>
          <p:cNvPr id="1112" name="Google Shape;1112;p199"/>
          <p:cNvSpPr/>
          <p:nvPr/>
        </p:nvSpPr>
        <p:spPr>
          <a:xfrm>
            <a:off x="4629911" y="6550152"/>
            <a:ext cx="2329180" cy="48895"/>
          </a:xfrm>
          <a:custGeom>
            <a:rect b="b" l="l" r="r" t="t"/>
            <a:pathLst>
              <a:path extrusionOk="0" h="48895" w="2329179">
                <a:moveTo>
                  <a:pt x="2328672" y="0"/>
                </a:moveTo>
                <a:lnTo>
                  <a:pt x="0" y="0"/>
                </a:lnTo>
                <a:lnTo>
                  <a:pt x="0" y="48768"/>
                </a:lnTo>
                <a:lnTo>
                  <a:pt x="2328672" y="48768"/>
                </a:lnTo>
                <a:lnTo>
                  <a:pt x="2328672" y="0"/>
                </a:lnTo>
                <a:close/>
              </a:path>
            </a:pathLst>
          </a:custGeom>
          <a:solidFill>
            <a:srgbClr val="76C2E4"/>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113" name="Google Shape;1113;p199"/>
          <p:cNvSpPr/>
          <p:nvPr/>
        </p:nvSpPr>
        <p:spPr>
          <a:xfrm>
            <a:off x="6909816" y="6550152"/>
            <a:ext cx="2234565" cy="45720"/>
          </a:xfrm>
          <a:custGeom>
            <a:rect b="b" l="l" r="r" t="t"/>
            <a:pathLst>
              <a:path extrusionOk="0" h="45720" w="2234565">
                <a:moveTo>
                  <a:pt x="2234183" y="0"/>
                </a:moveTo>
                <a:lnTo>
                  <a:pt x="0" y="0"/>
                </a:lnTo>
                <a:lnTo>
                  <a:pt x="0" y="45720"/>
                </a:lnTo>
                <a:lnTo>
                  <a:pt x="2234183" y="45720"/>
                </a:lnTo>
                <a:lnTo>
                  <a:pt x="2234183" y="0"/>
                </a:lnTo>
                <a:close/>
              </a:path>
            </a:pathLst>
          </a:custGeom>
          <a:solidFill>
            <a:srgbClr val="E21C23"/>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114" name="Google Shape;1114;p199"/>
          <p:cNvSpPr/>
          <p:nvPr/>
        </p:nvSpPr>
        <p:spPr>
          <a:xfrm>
            <a:off x="2084832" y="6550152"/>
            <a:ext cx="2581910" cy="48895"/>
          </a:xfrm>
          <a:custGeom>
            <a:rect b="b" l="l" r="r" t="t"/>
            <a:pathLst>
              <a:path extrusionOk="0" h="48895" w="2581910">
                <a:moveTo>
                  <a:pt x="2581656" y="0"/>
                </a:moveTo>
                <a:lnTo>
                  <a:pt x="0" y="0"/>
                </a:lnTo>
                <a:lnTo>
                  <a:pt x="0" y="48768"/>
                </a:lnTo>
                <a:lnTo>
                  <a:pt x="2581656" y="48768"/>
                </a:lnTo>
                <a:lnTo>
                  <a:pt x="2581656" y="0"/>
                </a:lnTo>
                <a:close/>
              </a:path>
            </a:pathLst>
          </a:custGeom>
          <a:solidFill>
            <a:srgbClr val="FBAF17"/>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115" name="Google Shape;1115;p199"/>
          <p:cNvSpPr/>
          <p:nvPr/>
        </p:nvSpPr>
        <p:spPr>
          <a:xfrm>
            <a:off x="4495800" y="6553200"/>
            <a:ext cx="2329180" cy="45720"/>
          </a:xfrm>
          <a:custGeom>
            <a:rect b="b" l="l" r="r" t="t"/>
            <a:pathLst>
              <a:path extrusionOk="0" h="45720" w="2329179">
                <a:moveTo>
                  <a:pt x="2328672" y="0"/>
                </a:moveTo>
                <a:lnTo>
                  <a:pt x="0" y="0"/>
                </a:lnTo>
                <a:lnTo>
                  <a:pt x="0" y="45720"/>
                </a:lnTo>
                <a:lnTo>
                  <a:pt x="2328672" y="45720"/>
                </a:lnTo>
                <a:lnTo>
                  <a:pt x="2328672" y="0"/>
                </a:lnTo>
                <a:close/>
              </a:path>
            </a:pathLst>
          </a:custGeom>
          <a:solidFill>
            <a:srgbClr val="76C2E4"/>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116" name="Google Shape;1116;p199"/>
          <p:cNvSpPr/>
          <p:nvPr/>
        </p:nvSpPr>
        <p:spPr>
          <a:xfrm>
            <a:off x="2133600" y="6553200"/>
            <a:ext cx="2362200" cy="45720"/>
          </a:xfrm>
          <a:custGeom>
            <a:rect b="b" l="l" r="r" t="t"/>
            <a:pathLst>
              <a:path extrusionOk="0" h="45720" w="2362200">
                <a:moveTo>
                  <a:pt x="2362200" y="0"/>
                </a:moveTo>
                <a:lnTo>
                  <a:pt x="0" y="0"/>
                </a:lnTo>
                <a:lnTo>
                  <a:pt x="0" y="45720"/>
                </a:lnTo>
                <a:lnTo>
                  <a:pt x="2362200" y="45720"/>
                </a:lnTo>
                <a:lnTo>
                  <a:pt x="2362200" y="0"/>
                </a:lnTo>
                <a:close/>
              </a:path>
            </a:pathLst>
          </a:custGeom>
          <a:solidFill>
            <a:srgbClr val="FBAF17"/>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117" name="Google Shape;1117;p199"/>
          <p:cNvSpPr/>
          <p:nvPr/>
        </p:nvSpPr>
        <p:spPr>
          <a:xfrm>
            <a:off x="6815328" y="6553200"/>
            <a:ext cx="2329180" cy="45720"/>
          </a:xfrm>
          <a:custGeom>
            <a:rect b="b" l="l" r="r" t="t"/>
            <a:pathLst>
              <a:path extrusionOk="0" h="45720" w="2329179">
                <a:moveTo>
                  <a:pt x="2328672" y="0"/>
                </a:moveTo>
                <a:lnTo>
                  <a:pt x="0" y="0"/>
                </a:lnTo>
                <a:lnTo>
                  <a:pt x="0" y="45720"/>
                </a:lnTo>
                <a:lnTo>
                  <a:pt x="2328672" y="45720"/>
                </a:lnTo>
                <a:lnTo>
                  <a:pt x="2328672" y="0"/>
                </a:lnTo>
                <a:close/>
              </a:path>
            </a:pathLst>
          </a:custGeom>
          <a:solidFill>
            <a:srgbClr val="FF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pic>
        <p:nvPicPr>
          <p:cNvPr id="1118" name="Google Shape;1118;p199"/>
          <p:cNvPicPr preferRelativeResize="0"/>
          <p:nvPr/>
        </p:nvPicPr>
        <p:blipFill rotWithShape="1">
          <a:blip r:embed="rId2">
            <a:alphaModFix/>
          </a:blip>
          <a:srcRect b="0" l="0" r="0" t="0"/>
          <a:stretch/>
        </p:blipFill>
        <p:spPr>
          <a:xfrm>
            <a:off x="6629400" y="0"/>
            <a:ext cx="2194559" cy="691896"/>
          </a:xfrm>
          <a:prstGeom prst="rect">
            <a:avLst/>
          </a:prstGeom>
          <a:noFill/>
          <a:ln>
            <a:noFill/>
          </a:ln>
        </p:spPr>
      </p:pic>
      <p:sp>
        <p:nvSpPr>
          <p:cNvPr id="1119" name="Google Shape;1119;p199"/>
          <p:cNvSpPr/>
          <p:nvPr/>
        </p:nvSpPr>
        <p:spPr>
          <a:xfrm>
            <a:off x="2362200" y="1295400"/>
            <a:ext cx="2329180" cy="45720"/>
          </a:xfrm>
          <a:custGeom>
            <a:rect b="b" l="l" r="r" t="t"/>
            <a:pathLst>
              <a:path extrusionOk="0" h="45719" w="2329179">
                <a:moveTo>
                  <a:pt x="2328672" y="0"/>
                </a:moveTo>
                <a:lnTo>
                  <a:pt x="0" y="0"/>
                </a:lnTo>
                <a:lnTo>
                  <a:pt x="0" y="45720"/>
                </a:lnTo>
                <a:lnTo>
                  <a:pt x="2328672" y="45720"/>
                </a:lnTo>
                <a:lnTo>
                  <a:pt x="2328672" y="0"/>
                </a:lnTo>
                <a:close/>
              </a:path>
            </a:pathLst>
          </a:custGeom>
          <a:solidFill>
            <a:srgbClr val="76C2E4"/>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120" name="Google Shape;1120;p199"/>
          <p:cNvSpPr/>
          <p:nvPr/>
        </p:nvSpPr>
        <p:spPr>
          <a:xfrm>
            <a:off x="0" y="1295400"/>
            <a:ext cx="2362200" cy="45720"/>
          </a:xfrm>
          <a:custGeom>
            <a:rect b="b" l="l" r="r" t="t"/>
            <a:pathLst>
              <a:path extrusionOk="0" h="45719" w="2362200">
                <a:moveTo>
                  <a:pt x="2362200" y="0"/>
                </a:moveTo>
                <a:lnTo>
                  <a:pt x="0" y="0"/>
                </a:lnTo>
                <a:lnTo>
                  <a:pt x="0" y="45720"/>
                </a:lnTo>
                <a:lnTo>
                  <a:pt x="2362200" y="45720"/>
                </a:lnTo>
                <a:lnTo>
                  <a:pt x="2362200" y="0"/>
                </a:lnTo>
                <a:close/>
              </a:path>
            </a:pathLst>
          </a:custGeom>
          <a:solidFill>
            <a:srgbClr val="FBAF17"/>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121" name="Google Shape;1121;p199"/>
          <p:cNvSpPr/>
          <p:nvPr/>
        </p:nvSpPr>
        <p:spPr>
          <a:xfrm>
            <a:off x="4681728" y="1295400"/>
            <a:ext cx="2329180" cy="45720"/>
          </a:xfrm>
          <a:custGeom>
            <a:rect b="b" l="l" r="r" t="t"/>
            <a:pathLst>
              <a:path extrusionOk="0" h="45719" w="2329179">
                <a:moveTo>
                  <a:pt x="2328672" y="0"/>
                </a:moveTo>
                <a:lnTo>
                  <a:pt x="0" y="0"/>
                </a:lnTo>
                <a:lnTo>
                  <a:pt x="0" y="45720"/>
                </a:lnTo>
                <a:lnTo>
                  <a:pt x="2328672" y="45720"/>
                </a:lnTo>
                <a:lnTo>
                  <a:pt x="2328672" y="0"/>
                </a:lnTo>
                <a:close/>
              </a:path>
            </a:pathLst>
          </a:custGeom>
          <a:solidFill>
            <a:srgbClr val="FF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122" name="Google Shape;1122;p199"/>
          <p:cNvSpPr txBox="1"/>
          <p:nvPr>
            <p:ph type="ctrTitle"/>
          </p:nvPr>
        </p:nvSpPr>
        <p:spPr>
          <a:xfrm>
            <a:off x="383540" y="275590"/>
            <a:ext cx="3446145" cy="391159"/>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1" i="0" sz="2400">
                <a:solidFill>
                  <a:schemeClr val="dk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23" name="Google Shape;1123;p199"/>
          <p:cNvSpPr txBox="1"/>
          <p:nvPr>
            <p:ph idx="1" type="subTitle"/>
          </p:nvPr>
        </p:nvSpPr>
        <p:spPr>
          <a:xfrm>
            <a:off x="1371600" y="3840480"/>
            <a:ext cx="6400800" cy="17145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0" i="0" sz="1800">
                <a:solidFill>
                  <a:schemeClr val="dk1"/>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4" name="Google Shape;1124;p199"/>
          <p:cNvSpPr txBox="1"/>
          <p:nvPr>
            <p:ph idx="11" type="ftr"/>
          </p:nvPr>
        </p:nvSpPr>
        <p:spPr>
          <a:xfrm>
            <a:off x="7356729" y="6642478"/>
            <a:ext cx="1709420" cy="182549"/>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b="0" i="0" sz="1100">
                <a:solidFill>
                  <a:srgbClr val="0F114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25" name="Google Shape;1125;p199"/>
          <p:cNvSpPr txBox="1"/>
          <p:nvPr>
            <p:ph idx="10" type="dt"/>
          </p:nvPr>
        </p:nvSpPr>
        <p:spPr>
          <a:xfrm>
            <a:off x="457200" y="6377940"/>
            <a:ext cx="2103120" cy="3429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26" name="Google Shape;1126;p199"/>
          <p:cNvSpPr txBox="1"/>
          <p:nvPr>
            <p:ph idx="12" type="sldNum"/>
          </p:nvPr>
        </p:nvSpPr>
        <p:spPr>
          <a:xfrm>
            <a:off x="7356729" y="6286011"/>
            <a:ext cx="1709420" cy="539115"/>
          </a:xfrm>
          <a:prstGeom prst="rect">
            <a:avLst/>
          </a:prstGeom>
          <a:noFill/>
          <a:ln>
            <a:noFill/>
          </a:ln>
        </p:spPr>
        <p:txBody>
          <a:bodyPr anchorCtr="0" anchor="t" bIns="0" lIns="0" spcFirstLastPara="1" rIns="0" wrap="square" tIns="0">
            <a:spAutoFit/>
          </a:bodyPr>
          <a:lstStyle>
            <a:lvl1pPr indent="0" lvl="0" marL="0" marR="224154" algn="r">
              <a:lnSpc>
                <a:spcPct val="115937"/>
              </a:lnSpc>
              <a:spcBef>
                <a:spcPts val="0"/>
              </a:spcBef>
              <a:spcAft>
                <a:spcPts val="0"/>
              </a:spcAft>
              <a:buClr>
                <a:srgbClr val="000000"/>
              </a:buClr>
              <a:buSzPts val="1600"/>
              <a:buFont typeface="Arial"/>
              <a:buNone/>
              <a:defRPr b="1" i="0" sz="1600" u="none" cap="none" strike="noStrike">
                <a:solidFill>
                  <a:srgbClr val="000000"/>
                </a:solidFill>
                <a:latin typeface="Times New Roman"/>
                <a:ea typeface="Times New Roman"/>
                <a:cs typeface="Times New Roman"/>
                <a:sym typeface="Times New Roman"/>
              </a:defRPr>
            </a:lvl1pPr>
            <a:lvl2pPr indent="0" lvl="1" marL="0" marR="224154" algn="r">
              <a:lnSpc>
                <a:spcPct val="115937"/>
              </a:lnSpc>
              <a:spcBef>
                <a:spcPts val="0"/>
              </a:spcBef>
              <a:spcAft>
                <a:spcPts val="0"/>
              </a:spcAft>
              <a:buClr>
                <a:srgbClr val="000000"/>
              </a:buClr>
              <a:buSzPts val="1600"/>
              <a:buFont typeface="Arial"/>
              <a:buNone/>
              <a:defRPr b="1" i="0" sz="1600" u="none" cap="none" strike="noStrike">
                <a:solidFill>
                  <a:srgbClr val="000000"/>
                </a:solidFill>
                <a:latin typeface="Times New Roman"/>
                <a:ea typeface="Times New Roman"/>
                <a:cs typeface="Times New Roman"/>
                <a:sym typeface="Times New Roman"/>
              </a:defRPr>
            </a:lvl2pPr>
            <a:lvl3pPr indent="0" lvl="2" marL="0" marR="224154" algn="r">
              <a:lnSpc>
                <a:spcPct val="115937"/>
              </a:lnSpc>
              <a:spcBef>
                <a:spcPts val="0"/>
              </a:spcBef>
              <a:spcAft>
                <a:spcPts val="0"/>
              </a:spcAft>
              <a:buClr>
                <a:srgbClr val="000000"/>
              </a:buClr>
              <a:buSzPts val="1600"/>
              <a:buFont typeface="Arial"/>
              <a:buNone/>
              <a:defRPr b="1" i="0" sz="1600" u="none" cap="none" strike="noStrike">
                <a:solidFill>
                  <a:srgbClr val="000000"/>
                </a:solidFill>
                <a:latin typeface="Times New Roman"/>
                <a:ea typeface="Times New Roman"/>
                <a:cs typeface="Times New Roman"/>
                <a:sym typeface="Times New Roman"/>
              </a:defRPr>
            </a:lvl3pPr>
            <a:lvl4pPr indent="0" lvl="3" marL="0" marR="224154" algn="r">
              <a:lnSpc>
                <a:spcPct val="115937"/>
              </a:lnSpc>
              <a:spcBef>
                <a:spcPts val="0"/>
              </a:spcBef>
              <a:spcAft>
                <a:spcPts val="0"/>
              </a:spcAft>
              <a:buClr>
                <a:srgbClr val="000000"/>
              </a:buClr>
              <a:buSzPts val="1600"/>
              <a:buFont typeface="Arial"/>
              <a:buNone/>
              <a:defRPr b="1" i="0" sz="1600" u="none" cap="none" strike="noStrike">
                <a:solidFill>
                  <a:srgbClr val="000000"/>
                </a:solidFill>
                <a:latin typeface="Times New Roman"/>
                <a:ea typeface="Times New Roman"/>
                <a:cs typeface="Times New Roman"/>
                <a:sym typeface="Times New Roman"/>
              </a:defRPr>
            </a:lvl4pPr>
            <a:lvl5pPr indent="0" lvl="4" marL="0" marR="224154" algn="r">
              <a:lnSpc>
                <a:spcPct val="115937"/>
              </a:lnSpc>
              <a:spcBef>
                <a:spcPts val="0"/>
              </a:spcBef>
              <a:spcAft>
                <a:spcPts val="0"/>
              </a:spcAft>
              <a:buClr>
                <a:srgbClr val="000000"/>
              </a:buClr>
              <a:buSzPts val="1600"/>
              <a:buFont typeface="Arial"/>
              <a:buNone/>
              <a:defRPr b="1" i="0" sz="1600" u="none" cap="none" strike="noStrike">
                <a:solidFill>
                  <a:srgbClr val="000000"/>
                </a:solidFill>
                <a:latin typeface="Times New Roman"/>
                <a:ea typeface="Times New Roman"/>
                <a:cs typeface="Times New Roman"/>
                <a:sym typeface="Times New Roman"/>
              </a:defRPr>
            </a:lvl5pPr>
            <a:lvl6pPr indent="0" lvl="5" marL="0" marR="224154" algn="r">
              <a:lnSpc>
                <a:spcPct val="115937"/>
              </a:lnSpc>
              <a:spcBef>
                <a:spcPts val="0"/>
              </a:spcBef>
              <a:spcAft>
                <a:spcPts val="0"/>
              </a:spcAft>
              <a:buClr>
                <a:srgbClr val="000000"/>
              </a:buClr>
              <a:buSzPts val="1600"/>
              <a:buFont typeface="Arial"/>
              <a:buNone/>
              <a:defRPr b="1" i="0" sz="1600" u="none" cap="none" strike="noStrike">
                <a:solidFill>
                  <a:srgbClr val="000000"/>
                </a:solidFill>
                <a:latin typeface="Times New Roman"/>
                <a:ea typeface="Times New Roman"/>
                <a:cs typeface="Times New Roman"/>
                <a:sym typeface="Times New Roman"/>
              </a:defRPr>
            </a:lvl6pPr>
            <a:lvl7pPr indent="0" lvl="6" marL="0" marR="224154" algn="r">
              <a:lnSpc>
                <a:spcPct val="115937"/>
              </a:lnSpc>
              <a:spcBef>
                <a:spcPts val="0"/>
              </a:spcBef>
              <a:spcAft>
                <a:spcPts val="0"/>
              </a:spcAft>
              <a:buClr>
                <a:srgbClr val="000000"/>
              </a:buClr>
              <a:buSzPts val="1600"/>
              <a:buFont typeface="Arial"/>
              <a:buNone/>
              <a:defRPr b="1" i="0" sz="1600" u="none" cap="none" strike="noStrike">
                <a:solidFill>
                  <a:srgbClr val="000000"/>
                </a:solidFill>
                <a:latin typeface="Times New Roman"/>
                <a:ea typeface="Times New Roman"/>
                <a:cs typeface="Times New Roman"/>
                <a:sym typeface="Times New Roman"/>
              </a:defRPr>
            </a:lvl7pPr>
            <a:lvl8pPr indent="0" lvl="7" marL="0" marR="224154" algn="r">
              <a:lnSpc>
                <a:spcPct val="115937"/>
              </a:lnSpc>
              <a:spcBef>
                <a:spcPts val="0"/>
              </a:spcBef>
              <a:spcAft>
                <a:spcPts val="0"/>
              </a:spcAft>
              <a:buClr>
                <a:srgbClr val="000000"/>
              </a:buClr>
              <a:buSzPts val="1600"/>
              <a:buFont typeface="Arial"/>
              <a:buNone/>
              <a:defRPr b="1" i="0" sz="1600" u="none" cap="none" strike="noStrike">
                <a:solidFill>
                  <a:srgbClr val="000000"/>
                </a:solidFill>
                <a:latin typeface="Times New Roman"/>
                <a:ea typeface="Times New Roman"/>
                <a:cs typeface="Times New Roman"/>
                <a:sym typeface="Times New Roman"/>
              </a:defRPr>
            </a:lvl8pPr>
            <a:lvl9pPr indent="0" lvl="8" marL="0" marR="224154" algn="r">
              <a:lnSpc>
                <a:spcPct val="115937"/>
              </a:lnSpc>
              <a:spcBef>
                <a:spcPts val="0"/>
              </a:spcBef>
              <a:spcAft>
                <a:spcPts val="0"/>
              </a:spcAft>
              <a:buClr>
                <a:srgbClr val="000000"/>
              </a:buClr>
              <a:buSzPts val="1600"/>
              <a:buFont typeface="Arial"/>
              <a:buNone/>
              <a:defRPr b="1" i="0" sz="1600" u="none" cap="none" strike="noStrike">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a:p>
            <a:pPr indent="0" lvl="0" marL="12700" marR="0" rtl="0" algn="l">
              <a:lnSpc>
                <a:spcPct val="100000"/>
              </a:lnSpc>
              <a:spcBef>
                <a:spcPts val="950"/>
              </a:spcBef>
              <a:spcAft>
                <a:spcPts val="0"/>
              </a:spcAft>
              <a:buClr>
                <a:srgbClr val="0F1141"/>
              </a:buClr>
              <a:buSzPts val="1100"/>
              <a:buNone/>
            </a:pPr>
            <a:r>
              <a:rPr lang="en-US" sz="1100">
                <a:solidFill>
                  <a:srgbClr val="0F1141"/>
                </a:solidFill>
                <a:latin typeface="Arial"/>
                <a:ea typeface="Arial"/>
                <a:cs typeface="Arial"/>
                <a:sym typeface="Arial"/>
              </a:rPr>
              <a:t>BITS </a:t>
            </a:r>
            <a:r>
              <a:rPr b="0" lang="en-US" sz="1100">
                <a:solidFill>
                  <a:srgbClr val="0F1141"/>
                </a:solidFill>
                <a:latin typeface="Arial"/>
                <a:ea typeface="Arial"/>
                <a:cs typeface="Arial"/>
                <a:sym typeface="Arial"/>
              </a:rPr>
              <a:t>Pilani, Pilani Campus</a:t>
            </a:r>
            <a:endParaRPr sz="1100">
              <a:latin typeface="Arial"/>
              <a:ea typeface="Arial"/>
              <a:cs typeface="Arial"/>
              <a:sym typeface="Arial"/>
            </a:endParaRPr>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1127" name="Shape 1127"/>
        <p:cNvGrpSpPr/>
        <p:nvPr/>
      </p:nvGrpSpPr>
      <p:grpSpPr>
        <a:xfrm>
          <a:off x="0" y="0"/>
          <a:ext cx="0" cy="0"/>
          <a:chOff x="0" y="0"/>
          <a:chExt cx="0" cy="0"/>
        </a:xfrm>
      </p:grpSpPr>
      <p:sp>
        <p:nvSpPr>
          <p:cNvPr id="1128" name="Google Shape;1128;p224"/>
          <p:cNvSpPr txBox="1"/>
          <p:nvPr>
            <p:ph type="title"/>
          </p:nvPr>
        </p:nvSpPr>
        <p:spPr>
          <a:xfrm>
            <a:off x="251866" y="275590"/>
            <a:ext cx="6746468" cy="799033"/>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1" i="0" sz="2400">
                <a:solidFill>
                  <a:schemeClr val="dk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29" name="Google Shape;1129;p224"/>
          <p:cNvSpPr txBox="1"/>
          <p:nvPr>
            <p:ph idx="1" type="body"/>
          </p:nvPr>
        </p:nvSpPr>
        <p:spPr>
          <a:xfrm>
            <a:off x="335686" y="1274445"/>
            <a:ext cx="8536305" cy="357886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400"/>
              <a:buNone/>
              <a:defRPr b="0" i="0" sz="1800">
                <a:solidFill>
                  <a:schemeClr val="dk1"/>
                </a:solidFill>
                <a:latin typeface="Arial"/>
                <a:ea typeface="Arial"/>
                <a:cs typeface="Arial"/>
                <a:sym typeface="Arial"/>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130" name="Google Shape;1130;p224"/>
          <p:cNvSpPr txBox="1"/>
          <p:nvPr>
            <p:ph idx="11" type="ftr"/>
          </p:nvPr>
        </p:nvSpPr>
        <p:spPr>
          <a:xfrm>
            <a:off x="7356729" y="6642478"/>
            <a:ext cx="1709420" cy="182549"/>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b="0" i="0" sz="1100">
                <a:solidFill>
                  <a:srgbClr val="0F114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31" name="Google Shape;1131;p224"/>
          <p:cNvSpPr txBox="1"/>
          <p:nvPr>
            <p:ph idx="10" type="dt"/>
          </p:nvPr>
        </p:nvSpPr>
        <p:spPr>
          <a:xfrm>
            <a:off x="457200" y="6377940"/>
            <a:ext cx="2103120" cy="3429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32" name="Google Shape;1132;p224"/>
          <p:cNvSpPr txBox="1"/>
          <p:nvPr>
            <p:ph idx="12" type="sldNum"/>
          </p:nvPr>
        </p:nvSpPr>
        <p:spPr>
          <a:xfrm>
            <a:off x="7356729" y="6286011"/>
            <a:ext cx="1709420" cy="539115"/>
          </a:xfrm>
          <a:prstGeom prst="rect">
            <a:avLst/>
          </a:prstGeom>
          <a:noFill/>
          <a:ln>
            <a:noFill/>
          </a:ln>
        </p:spPr>
        <p:txBody>
          <a:bodyPr anchorCtr="0" anchor="t" bIns="0" lIns="0" spcFirstLastPara="1" rIns="0" wrap="square" tIns="0">
            <a:spAutoFit/>
          </a:bodyPr>
          <a:lstStyle>
            <a:lvl1pPr indent="0" lvl="0" marL="0" marR="224154" algn="r">
              <a:lnSpc>
                <a:spcPct val="115937"/>
              </a:lnSpc>
              <a:spcBef>
                <a:spcPts val="0"/>
              </a:spcBef>
              <a:spcAft>
                <a:spcPts val="0"/>
              </a:spcAft>
              <a:buClr>
                <a:srgbClr val="000000"/>
              </a:buClr>
              <a:buSzPts val="1600"/>
              <a:buFont typeface="Arial"/>
              <a:buNone/>
              <a:defRPr b="1" i="0" sz="1600" u="none" cap="none" strike="noStrike">
                <a:solidFill>
                  <a:srgbClr val="000000"/>
                </a:solidFill>
                <a:latin typeface="Times New Roman"/>
                <a:ea typeface="Times New Roman"/>
                <a:cs typeface="Times New Roman"/>
                <a:sym typeface="Times New Roman"/>
              </a:defRPr>
            </a:lvl1pPr>
            <a:lvl2pPr indent="0" lvl="1" marL="0" marR="224154" algn="r">
              <a:lnSpc>
                <a:spcPct val="115937"/>
              </a:lnSpc>
              <a:spcBef>
                <a:spcPts val="0"/>
              </a:spcBef>
              <a:spcAft>
                <a:spcPts val="0"/>
              </a:spcAft>
              <a:buClr>
                <a:srgbClr val="000000"/>
              </a:buClr>
              <a:buSzPts val="1600"/>
              <a:buFont typeface="Arial"/>
              <a:buNone/>
              <a:defRPr b="1" i="0" sz="1600" u="none" cap="none" strike="noStrike">
                <a:solidFill>
                  <a:srgbClr val="000000"/>
                </a:solidFill>
                <a:latin typeface="Times New Roman"/>
                <a:ea typeface="Times New Roman"/>
                <a:cs typeface="Times New Roman"/>
                <a:sym typeface="Times New Roman"/>
              </a:defRPr>
            </a:lvl2pPr>
            <a:lvl3pPr indent="0" lvl="2" marL="0" marR="224154" algn="r">
              <a:lnSpc>
                <a:spcPct val="115937"/>
              </a:lnSpc>
              <a:spcBef>
                <a:spcPts val="0"/>
              </a:spcBef>
              <a:spcAft>
                <a:spcPts val="0"/>
              </a:spcAft>
              <a:buClr>
                <a:srgbClr val="000000"/>
              </a:buClr>
              <a:buSzPts val="1600"/>
              <a:buFont typeface="Arial"/>
              <a:buNone/>
              <a:defRPr b="1" i="0" sz="1600" u="none" cap="none" strike="noStrike">
                <a:solidFill>
                  <a:srgbClr val="000000"/>
                </a:solidFill>
                <a:latin typeface="Times New Roman"/>
                <a:ea typeface="Times New Roman"/>
                <a:cs typeface="Times New Roman"/>
                <a:sym typeface="Times New Roman"/>
              </a:defRPr>
            </a:lvl3pPr>
            <a:lvl4pPr indent="0" lvl="3" marL="0" marR="224154" algn="r">
              <a:lnSpc>
                <a:spcPct val="115937"/>
              </a:lnSpc>
              <a:spcBef>
                <a:spcPts val="0"/>
              </a:spcBef>
              <a:spcAft>
                <a:spcPts val="0"/>
              </a:spcAft>
              <a:buClr>
                <a:srgbClr val="000000"/>
              </a:buClr>
              <a:buSzPts val="1600"/>
              <a:buFont typeface="Arial"/>
              <a:buNone/>
              <a:defRPr b="1" i="0" sz="1600" u="none" cap="none" strike="noStrike">
                <a:solidFill>
                  <a:srgbClr val="000000"/>
                </a:solidFill>
                <a:latin typeface="Times New Roman"/>
                <a:ea typeface="Times New Roman"/>
                <a:cs typeface="Times New Roman"/>
                <a:sym typeface="Times New Roman"/>
              </a:defRPr>
            </a:lvl4pPr>
            <a:lvl5pPr indent="0" lvl="4" marL="0" marR="224154" algn="r">
              <a:lnSpc>
                <a:spcPct val="115937"/>
              </a:lnSpc>
              <a:spcBef>
                <a:spcPts val="0"/>
              </a:spcBef>
              <a:spcAft>
                <a:spcPts val="0"/>
              </a:spcAft>
              <a:buClr>
                <a:srgbClr val="000000"/>
              </a:buClr>
              <a:buSzPts val="1600"/>
              <a:buFont typeface="Arial"/>
              <a:buNone/>
              <a:defRPr b="1" i="0" sz="1600" u="none" cap="none" strike="noStrike">
                <a:solidFill>
                  <a:srgbClr val="000000"/>
                </a:solidFill>
                <a:latin typeface="Times New Roman"/>
                <a:ea typeface="Times New Roman"/>
                <a:cs typeface="Times New Roman"/>
                <a:sym typeface="Times New Roman"/>
              </a:defRPr>
            </a:lvl5pPr>
            <a:lvl6pPr indent="0" lvl="5" marL="0" marR="224154" algn="r">
              <a:lnSpc>
                <a:spcPct val="115937"/>
              </a:lnSpc>
              <a:spcBef>
                <a:spcPts val="0"/>
              </a:spcBef>
              <a:spcAft>
                <a:spcPts val="0"/>
              </a:spcAft>
              <a:buClr>
                <a:srgbClr val="000000"/>
              </a:buClr>
              <a:buSzPts val="1600"/>
              <a:buFont typeface="Arial"/>
              <a:buNone/>
              <a:defRPr b="1" i="0" sz="1600" u="none" cap="none" strike="noStrike">
                <a:solidFill>
                  <a:srgbClr val="000000"/>
                </a:solidFill>
                <a:latin typeface="Times New Roman"/>
                <a:ea typeface="Times New Roman"/>
                <a:cs typeface="Times New Roman"/>
                <a:sym typeface="Times New Roman"/>
              </a:defRPr>
            </a:lvl6pPr>
            <a:lvl7pPr indent="0" lvl="6" marL="0" marR="224154" algn="r">
              <a:lnSpc>
                <a:spcPct val="115937"/>
              </a:lnSpc>
              <a:spcBef>
                <a:spcPts val="0"/>
              </a:spcBef>
              <a:spcAft>
                <a:spcPts val="0"/>
              </a:spcAft>
              <a:buClr>
                <a:srgbClr val="000000"/>
              </a:buClr>
              <a:buSzPts val="1600"/>
              <a:buFont typeface="Arial"/>
              <a:buNone/>
              <a:defRPr b="1" i="0" sz="1600" u="none" cap="none" strike="noStrike">
                <a:solidFill>
                  <a:srgbClr val="000000"/>
                </a:solidFill>
                <a:latin typeface="Times New Roman"/>
                <a:ea typeface="Times New Roman"/>
                <a:cs typeface="Times New Roman"/>
                <a:sym typeface="Times New Roman"/>
              </a:defRPr>
            </a:lvl7pPr>
            <a:lvl8pPr indent="0" lvl="7" marL="0" marR="224154" algn="r">
              <a:lnSpc>
                <a:spcPct val="115937"/>
              </a:lnSpc>
              <a:spcBef>
                <a:spcPts val="0"/>
              </a:spcBef>
              <a:spcAft>
                <a:spcPts val="0"/>
              </a:spcAft>
              <a:buClr>
                <a:srgbClr val="000000"/>
              </a:buClr>
              <a:buSzPts val="1600"/>
              <a:buFont typeface="Arial"/>
              <a:buNone/>
              <a:defRPr b="1" i="0" sz="1600" u="none" cap="none" strike="noStrike">
                <a:solidFill>
                  <a:srgbClr val="000000"/>
                </a:solidFill>
                <a:latin typeface="Times New Roman"/>
                <a:ea typeface="Times New Roman"/>
                <a:cs typeface="Times New Roman"/>
                <a:sym typeface="Times New Roman"/>
              </a:defRPr>
            </a:lvl8pPr>
            <a:lvl9pPr indent="0" lvl="8" marL="0" marR="224154" algn="r">
              <a:lnSpc>
                <a:spcPct val="115937"/>
              </a:lnSpc>
              <a:spcBef>
                <a:spcPts val="0"/>
              </a:spcBef>
              <a:spcAft>
                <a:spcPts val="0"/>
              </a:spcAft>
              <a:buClr>
                <a:srgbClr val="000000"/>
              </a:buClr>
              <a:buSzPts val="1600"/>
              <a:buFont typeface="Arial"/>
              <a:buNone/>
              <a:defRPr b="1" i="0" sz="1600" u="none" cap="none" strike="noStrike">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a:p>
            <a:pPr indent="0" lvl="0" marL="12700" marR="0" rtl="0" algn="l">
              <a:lnSpc>
                <a:spcPct val="100000"/>
              </a:lnSpc>
              <a:spcBef>
                <a:spcPts val="950"/>
              </a:spcBef>
              <a:spcAft>
                <a:spcPts val="0"/>
              </a:spcAft>
              <a:buClr>
                <a:srgbClr val="0F1141"/>
              </a:buClr>
              <a:buSzPts val="1100"/>
              <a:buNone/>
            </a:pPr>
            <a:r>
              <a:rPr lang="en-US" sz="1100">
                <a:solidFill>
                  <a:srgbClr val="0F1141"/>
                </a:solidFill>
                <a:latin typeface="Arial"/>
                <a:ea typeface="Arial"/>
                <a:cs typeface="Arial"/>
                <a:sym typeface="Arial"/>
              </a:rPr>
              <a:t>BITS </a:t>
            </a:r>
            <a:r>
              <a:rPr b="0" lang="en-US" sz="1100">
                <a:solidFill>
                  <a:srgbClr val="0F1141"/>
                </a:solidFill>
                <a:latin typeface="Arial"/>
                <a:ea typeface="Arial"/>
                <a:cs typeface="Arial"/>
                <a:sym typeface="Arial"/>
              </a:rPr>
              <a:t>Pilani, Pilani Campus</a:t>
            </a:r>
            <a:endParaRPr sz="1100">
              <a:latin typeface="Arial"/>
              <a:ea typeface="Arial"/>
              <a:cs typeface="Arial"/>
              <a:sym typeface="Arial"/>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1133" name="Shape 1133"/>
        <p:cNvGrpSpPr/>
        <p:nvPr/>
      </p:nvGrpSpPr>
      <p:grpSpPr>
        <a:xfrm>
          <a:off x="0" y="0"/>
          <a:ext cx="0" cy="0"/>
          <a:chOff x="0" y="0"/>
          <a:chExt cx="0" cy="0"/>
        </a:xfrm>
      </p:grpSpPr>
      <p:sp>
        <p:nvSpPr>
          <p:cNvPr id="1134" name="Google Shape;1134;p225"/>
          <p:cNvSpPr txBox="1"/>
          <p:nvPr>
            <p:ph type="title"/>
          </p:nvPr>
        </p:nvSpPr>
        <p:spPr>
          <a:xfrm>
            <a:off x="251866" y="275590"/>
            <a:ext cx="6746468" cy="799033"/>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1" i="0" sz="2400">
                <a:solidFill>
                  <a:schemeClr val="dk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35" name="Google Shape;1135;p225"/>
          <p:cNvSpPr txBox="1"/>
          <p:nvPr>
            <p:ph idx="1" type="body"/>
          </p:nvPr>
        </p:nvSpPr>
        <p:spPr>
          <a:xfrm>
            <a:off x="457200" y="1577340"/>
            <a:ext cx="3977640" cy="452628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136" name="Google Shape;1136;p225"/>
          <p:cNvSpPr txBox="1"/>
          <p:nvPr>
            <p:ph idx="2" type="body"/>
          </p:nvPr>
        </p:nvSpPr>
        <p:spPr>
          <a:xfrm>
            <a:off x="4709160" y="1577340"/>
            <a:ext cx="3977640" cy="452628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137" name="Google Shape;1137;p225"/>
          <p:cNvSpPr txBox="1"/>
          <p:nvPr>
            <p:ph idx="11" type="ftr"/>
          </p:nvPr>
        </p:nvSpPr>
        <p:spPr>
          <a:xfrm>
            <a:off x="7356729" y="6642478"/>
            <a:ext cx="1709420" cy="182549"/>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b="0" i="0" sz="1100">
                <a:solidFill>
                  <a:srgbClr val="0F114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38" name="Google Shape;1138;p225"/>
          <p:cNvSpPr txBox="1"/>
          <p:nvPr>
            <p:ph idx="10" type="dt"/>
          </p:nvPr>
        </p:nvSpPr>
        <p:spPr>
          <a:xfrm>
            <a:off x="457200" y="6377940"/>
            <a:ext cx="2103120" cy="3429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39" name="Google Shape;1139;p225"/>
          <p:cNvSpPr txBox="1"/>
          <p:nvPr>
            <p:ph idx="12" type="sldNum"/>
          </p:nvPr>
        </p:nvSpPr>
        <p:spPr>
          <a:xfrm>
            <a:off x="7356729" y="6286011"/>
            <a:ext cx="1709420" cy="539115"/>
          </a:xfrm>
          <a:prstGeom prst="rect">
            <a:avLst/>
          </a:prstGeom>
          <a:noFill/>
          <a:ln>
            <a:noFill/>
          </a:ln>
        </p:spPr>
        <p:txBody>
          <a:bodyPr anchorCtr="0" anchor="t" bIns="0" lIns="0" spcFirstLastPara="1" rIns="0" wrap="square" tIns="0">
            <a:spAutoFit/>
          </a:bodyPr>
          <a:lstStyle>
            <a:lvl1pPr indent="0" lvl="0" marL="0" marR="224154" algn="r">
              <a:lnSpc>
                <a:spcPct val="115937"/>
              </a:lnSpc>
              <a:spcBef>
                <a:spcPts val="0"/>
              </a:spcBef>
              <a:spcAft>
                <a:spcPts val="0"/>
              </a:spcAft>
              <a:buClr>
                <a:srgbClr val="000000"/>
              </a:buClr>
              <a:buSzPts val="1600"/>
              <a:buFont typeface="Arial"/>
              <a:buNone/>
              <a:defRPr b="1" i="0" sz="1600" u="none" cap="none" strike="noStrike">
                <a:solidFill>
                  <a:srgbClr val="000000"/>
                </a:solidFill>
                <a:latin typeface="Times New Roman"/>
                <a:ea typeface="Times New Roman"/>
                <a:cs typeface="Times New Roman"/>
                <a:sym typeface="Times New Roman"/>
              </a:defRPr>
            </a:lvl1pPr>
            <a:lvl2pPr indent="0" lvl="1" marL="0" marR="224154" algn="r">
              <a:lnSpc>
                <a:spcPct val="115937"/>
              </a:lnSpc>
              <a:spcBef>
                <a:spcPts val="0"/>
              </a:spcBef>
              <a:spcAft>
                <a:spcPts val="0"/>
              </a:spcAft>
              <a:buClr>
                <a:srgbClr val="000000"/>
              </a:buClr>
              <a:buSzPts val="1600"/>
              <a:buFont typeface="Arial"/>
              <a:buNone/>
              <a:defRPr b="1" i="0" sz="1600" u="none" cap="none" strike="noStrike">
                <a:solidFill>
                  <a:srgbClr val="000000"/>
                </a:solidFill>
                <a:latin typeface="Times New Roman"/>
                <a:ea typeface="Times New Roman"/>
                <a:cs typeface="Times New Roman"/>
                <a:sym typeface="Times New Roman"/>
              </a:defRPr>
            </a:lvl2pPr>
            <a:lvl3pPr indent="0" lvl="2" marL="0" marR="224154" algn="r">
              <a:lnSpc>
                <a:spcPct val="115937"/>
              </a:lnSpc>
              <a:spcBef>
                <a:spcPts val="0"/>
              </a:spcBef>
              <a:spcAft>
                <a:spcPts val="0"/>
              </a:spcAft>
              <a:buClr>
                <a:srgbClr val="000000"/>
              </a:buClr>
              <a:buSzPts val="1600"/>
              <a:buFont typeface="Arial"/>
              <a:buNone/>
              <a:defRPr b="1" i="0" sz="1600" u="none" cap="none" strike="noStrike">
                <a:solidFill>
                  <a:srgbClr val="000000"/>
                </a:solidFill>
                <a:latin typeface="Times New Roman"/>
                <a:ea typeface="Times New Roman"/>
                <a:cs typeface="Times New Roman"/>
                <a:sym typeface="Times New Roman"/>
              </a:defRPr>
            </a:lvl3pPr>
            <a:lvl4pPr indent="0" lvl="3" marL="0" marR="224154" algn="r">
              <a:lnSpc>
                <a:spcPct val="115937"/>
              </a:lnSpc>
              <a:spcBef>
                <a:spcPts val="0"/>
              </a:spcBef>
              <a:spcAft>
                <a:spcPts val="0"/>
              </a:spcAft>
              <a:buClr>
                <a:srgbClr val="000000"/>
              </a:buClr>
              <a:buSzPts val="1600"/>
              <a:buFont typeface="Arial"/>
              <a:buNone/>
              <a:defRPr b="1" i="0" sz="1600" u="none" cap="none" strike="noStrike">
                <a:solidFill>
                  <a:srgbClr val="000000"/>
                </a:solidFill>
                <a:latin typeface="Times New Roman"/>
                <a:ea typeface="Times New Roman"/>
                <a:cs typeface="Times New Roman"/>
                <a:sym typeface="Times New Roman"/>
              </a:defRPr>
            </a:lvl4pPr>
            <a:lvl5pPr indent="0" lvl="4" marL="0" marR="224154" algn="r">
              <a:lnSpc>
                <a:spcPct val="115937"/>
              </a:lnSpc>
              <a:spcBef>
                <a:spcPts val="0"/>
              </a:spcBef>
              <a:spcAft>
                <a:spcPts val="0"/>
              </a:spcAft>
              <a:buClr>
                <a:srgbClr val="000000"/>
              </a:buClr>
              <a:buSzPts val="1600"/>
              <a:buFont typeface="Arial"/>
              <a:buNone/>
              <a:defRPr b="1" i="0" sz="1600" u="none" cap="none" strike="noStrike">
                <a:solidFill>
                  <a:srgbClr val="000000"/>
                </a:solidFill>
                <a:latin typeface="Times New Roman"/>
                <a:ea typeface="Times New Roman"/>
                <a:cs typeface="Times New Roman"/>
                <a:sym typeface="Times New Roman"/>
              </a:defRPr>
            </a:lvl5pPr>
            <a:lvl6pPr indent="0" lvl="5" marL="0" marR="224154" algn="r">
              <a:lnSpc>
                <a:spcPct val="115937"/>
              </a:lnSpc>
              <a:spcBef>
                <a:spcPts val="0"/>
              </a:spcBef>
              <a:spcAft>
                <a:spcPts val="0"/>
              </a:spcAft>
              <a:buClr>
                <a:srgbClr val="000000"/>
              </a:buClr>
              <a:buSzPts val="1600"/>
              <a:buFont typeface="Arial"/>
              <a:buNone/>
              <a:defRPr b="1" i="0" sz="1600" u="none" cap="none" strike="noStrike">
                <a:solidFill>
                  <a:srgbClr val="000000"/>
                </a:solidFill>
                <a:latin typeface="Times New Roman"/>
                <a:ea typeface="Times New Roman"/>
                <a:cs typeface="Times New Roman"/>
                <a:sym typeface="Times New Roman"/>
              </a:defRPr>
            </a:lvl6pPr>
            <a:lvl7pPr indent="0" lvl="6" marL="0" marR="224154" algn="r">
              <a:lnSpc>
                <a:spcPct val="115937"/>
              </a:lnSpc>
              <a:spcBef>
                <a:spcPts val="0"/>
              </a:spcBef>
              <a:spcAft>
                <a:spcPts val="0"/>
              </a:spcAft>
              <a:buClr>
                <a:srgbClr val="000000"/>
              </a:buClr>
              <a:buSzPts val="1600"/>
              <a:buFont typeface="Arial"/>
              <a:buNone/>
              <a:defRPr b="1" i="0" sz="1600" u="none" cap="none" strike="noStrike">
                <a:solidFill>
                  <a:srgbClr val="000000"/>
                </a:solidFill>
                <a:latin typeface="Times New Roman"/>
                <a:ea typeface="Times New Roman"/>
                <a:cs typeface="Times New Roman"/>
                <a:sym typeface="Times New Roman"/>
              </a:defRPr>
            </a:lvl7pPr>
            <a:lvl8pPr indent="0" lvl="7" marL="0" marR="224154" algn="r">
              <a:lnSpc>
                <a:spcPct val="115937"/>
              </a:lnSpc>
              <a:spcBef>
                <a:spcPts val="0"/>
              </a:spcBef>
              <a:spcAft>
                <a:spcPts val="0"/>
              </a:spcAft>
              <a:buClr>
                <a:srgbClr val="000000"/>
              </a:buClr>
              <a:buSzPts val="1600"/>
              <a:buFont typeface="Arial"/>
              <a:buNone/>
              <a:defRPr b="1" i="0" sz="1600" u="none" cap="none" strike="noStrike">
                <a:solidFill>
                  <a:srgbClr val="000000"/>
                </a:solidFill>
                <a:latin typeface="Times New Roman"/>
                <a:ea typeface="Times New Roman"/>
                <a:cs typeface="Times New Roman"/>
                <a:sym typeface="Times New Roman"/>
              </a:defRPr>
            </a:lvl8pPr>
            <a:lvl9pPr indent="0" lvl="8" marL="0" marR="224154" algn="r">
              <a:lnSpc>
                <a:spcPct val="115937"/>
              </a:lnSpc>
              <a:spcBef>
                <a:spcPts val="0"/>
              </a:spcBef>
              <a:spcAft>
                <a:spcPts val="0"/>
              </a:spcAft>
              <a:buClr>
                <a:srgbClr val="000000"/>
              </a:buClr>
              <a:buSzPts val="1600"/>
              <a:buFont typeface="Arial"/>
              <a:buNone/>
              <a:defRPr b="1" i="0" sz="1600" u="none" cap="none" strike="noStrike">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a:p>
            <a:pPr indent="0" lvl="0" marL="12700" marR="0" rtl="0" algn="l">
              <a:lnSpc>
                <a:spcPct val="100000"/>
              </a:lnSpc>
              <a:spcBef>
                <a:spcPts val="950"/>
              </a:spcBef>
              <a:spcAft>
                <a:spcPts val="0"/>
              </a:spcAft>
              <a:buClr>
                <a:srgbClr val="0F1141"/>
              </a:buClr>
              <a:buSzPts val="1100"/>
              <a:buNone/>
            </a:pPr>
            <a:r>
              <a:rPr lang="en-US" sz="1100">
                <a:solidFill>
                  <a:srgbClr val="0F1141"/>
                </a:solidFill>
                <a:latin typeface="Arial"/>
                <a:ea typeface="Arial"/>
                <a:cs typeface="Arial"/>
                <a:sym typeface="Arial"/>
              </a:rPr>
              <a:t>BITS </a:t>
            </a:r>
            <a:r>
              <a:rPr b="0" lang="en-US" sz="1100">
                <a:solidFill>
                  <a:srgbClr val="0F1141"/>
                </a:solidFill>
                <a:latin typeface="Arial"/>
                <a:ea typeface="Arial"/>
                <a:cs typeface="Arial"/>
                <a:sym typeface="Arial"/>
              </a:rPr>
              <a:t>Pilani, Pilani Campus</a:t>
            </a:r>
            <a:endParaRPr sz="1100">
              <a:latin typeface="Arial"/>
              <a:ea typeface="Arial"/>
              <a:cs typeface="Arial"/>
              <a:sym typeface="Arial"/>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showMasterSp="0">
  <p:cSld name="Title Only">
    <p:bg>
      <p:bgPr>
        <a:solidFill>
          <a:schemeClr val="lt1"/>
        </a:solidFill>
      </p:bgPr>
    </p:bg>
    <p:spTree>
      <p:nvGrpSpPr>
        <p:cNvPr id="1140" name="Shape 1140"/>
        <p:cNvGrpSpPr/>
        <p:nvPr/>
      </p:nvGrpSpPr>
      <p:grpSpPr>
        <a:xfrm>
          <a:off x="0" y="0"/>
          <a:ext cx="0" cy="0"/>
          <a:chOff x="0" y="0"/>
          <a:chExt cx="0" cy="0"/>
        </a:xfrm>
      </p:grpSpPr>
      <p:pic>
        <p:nvPicPr>
          <p:cNvPr id="1141" name="Google Shape;1141;p226"/>
          <p:cNvPicPr preferRelativeResize="0"/>
          <p:nvPr/>
        </p:nvPicPr>
        <p:blipFill rotWithShape="1">
          <a:blip r:embed="rId2">
            <a:alphaModFix/>
          </a:blip>
          <a:srcRect b="0" l="0" r="0" t="0"/>
          <a:stretch/>
        </p:blipFill>
        <p:spPr>
          <a:xfrm>
            <a:off x="6629400" y="0"/>
            <a:ext cx="2194559" cy="691896"/>
          </a:xfrm>
          <a:prstGeom prst="rect">
            <a:avLst/>
          </a:prstGeom>
          <a:noFill/>
          <a:ln>
            <a:noFill/>
          </a:ln>
        </p:spPr>
      </p:pic>
      <p:sp>
        <p:nvSpPr>
          <p:cNvPr id="1142" name="Google Shape;1142;p226"/>
          <p:cNvSpPr/>
          <p:nvPr/>
        </p:nvSpPr>
        <p:spPr>
          <a:xfrm>
            <a:off x="4495800" y="6553200"/>
            <a:ext cx="2329180" cy="45720"/>
          </a:xfrm>
          <a:custGeom>
            <a:rect b="b" l="l" r="r" t="t"/>
            <a:pathLst>
              <a:path extrusionOk="0" h="45720" w="2329179">
                <a:moveTo>
                  <a:pt x="2328672" y="0"/>
                </a:moveTo>
                <a:lnTo>
                  <a:pt x="0" y="0"/>
                </a:lnTo>
                <a:lnTo>
                  <a:pt x="0" y="45720"/>
                </a:lnTo>
                <a:lnTo>
                  <a:pt x="2328672" y="45720"/>
                </a:lnTo>
                <a:lnTo>
                  <a:pt x="2328672" y="0"/>
                </a:lnTo>
                <a:close/>
              </a:path>
            </a:pathLst>
          </a:custGeom>
          <a:solidFill>
            <a:srgbClr val="76C2E4"/>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143" name="Google Shape;1143;p226"/>
          <p:cNvSpPr/>
          <p:nvPr/>
        </p:nvSpPr>
        <p:spPr>
          <a:xfrm>
            <a:off x="2133600" y="6553200"/>
            <a:ext cx="2362200" cy="45720"/>
          </a:xfrm>
          <a:custGeom>
            <a:rect b="b" l="l" r="r" t="t"/>
            <a:pathLst>
              <a:path extrusionOk="0" h="45720" w="2362200">
                <a:moveTo>
                  <a:pt x="2362200" y="0"/>
                </a:moveTo>
                <a:lnTo>
                  <a:pt x="0" y="0"/>
                </a:lnTo>
                <a:lnTo>
                  <a:pt x="0" y="45720"/>
                </a:lnTo>
                <a:lnTo>
                  <a:pt x="2362200" y="45720"/>
                </a:lnTo>
                <a:lnTo>
                  <a:pt x="2362200" y="0"/>
                </a:lnTo>
                <a:close/>
              </a:path>
            </a:pathLst>
          </a:custGeom>
          <a:solidFill>
            <a:srgbClr val="FBAF17"/>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144" name="Google Shape;1144;p226"/>
          <p:cNvSpPr/>
          <p:nvPr/>
        </p:nvSpPr>
        <p:spPr>
          <a:xfrm>
            <a:off x="6815328" y="6553200"/>
            <a:ext cx="2329180" cy="45720"/>
          </a:xfrm>
          <a:custGeom>
            <a:rect b="b" l="l" r="r" t="t"/>
            <a:pathLst>
              <a:path extrusionOk="0" h="45720" w="2329179">
                <a:moveTo>
                  <a:pt x="2328672" y="0"/>
                </a:moveTo>
                <a:lnTo>
                  <a:pt x="0" y="0"/>
                </a:lnTo>
                <a:lnTo>
                  <a:pt x="0" y="45720"/>
                </a:lnTo>
                <a:lnTo>
                  <a:pt x="2328672" y="45720"/>
                </a:lnTo>
                <a:lnTo>
                  <a:pt x="2328672" y="0"/>
                </a:lnTo>
                <a:close/>
              </a:path>
            </a:pathLst>
          </a:custGeom>
          <a:solidFill>
            <a:srgbClr val="FF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145" name="Google Shape;1145;p226"/>
          <p:cNvSpPr/>
          <p:nvPr/>
        </p:nvSpPr>
        <p:spPr>
          <a:xfrm>
            <a:off x="2362200" y="1295400"/>
            <a:ext cx="2329180" cy="45720"/>
          </a:xfrm>
          <a:custGeom>
            <a:rect b="b" l="l" r="r" t="t"/>
            <a:pathLst>
              <a:path extrusionOk="0" h="45719" w="2329179">
                <a:moveTo>
                  <a:pt x="2328672" y="0"/>
                </a:moveTo>
                <a:lnTo>
                  <a:pt x="0" y="0"/>
                </a:lnTo>
                <a:lnTo>
                  <a:pt x="0" y="45720"/>
                </a:lnTo>
                <a:lnTo>
                  <a:pt x="2328672" y="45720"/>
                </a:lnTo>
                <a:lnTo>
                  <a:pt x="2328672" y="0"/>
                </a:lnTo>
                <a:close/>
              </a:path>
            </a:pathLst>
          </a:custGeom>
          <a:solidFill>
            <a:srgbClr val="76C2E4"/>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146" name="Google Shape;1146;p226"/>
          <p:cNvSpPr/>
          <p:nvPr/>
        </p:nvSpPr>
        <p:spPr>
          <a:xfrm>
            <a:off x="0" y="1295400"/>
            <a:ext cx="2362200" cy="45720"/>
          </a:xfrm>
          <a:custGeom>
            <a:rect b="b" l="l" r="r" t="t"/>
            <a:pathLst>
              <a:path extrusionOk="0" h="45719" w="2362200">
                <a:moveTo>
                  <a:pt x="2362200" y="0"/>
                </a:moveTo>
                <a:lnTo>
                  <a:pt x="0" y="0"/>
                </a:lnTo>
                <a:lnTo>
                  <a:pt x="0" y="45720"/>
                </a:lnTo>
                <a:lnTo>
                  <a:pt x="2362200" y="45720"/>
                </a:lnTo>
                <a:lnTo>
                  <a:pt x="2362200" y="0"/>
                </a:lnTo>
                <a:close/>
              </a:path>
            </a:pathLst>
          </a:custGeom>
          <a:solidFill>
            <a:srgbClr val="FBAF17"/>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147" name="Google Shape;1147;p226"/>
          <p:cNvSpPr/>
          <p:nvPr/>
        </p:nvSpPr>
        <p:spPr>
          <a:xfrm>
            <a:off x="4681728" y="1295400"/>
            <a:ext cx="2329180" cy="45720"/>
          </a:xfrm>
          <a:custGeom>
            <a:rect b="b" l="l" r="r" t="t"/>
            <a:pathLst>
              <a:path extrusionOk="0" h="45719" w="2329179">
                <a:moveTo>
                  <a:pt x="2328672" y="0"/>
                </a:moveTo>
                <a:lnTo>
                  <a:pt x="0" y="0"/>
                </a:lnTo>
                <a:lnTo>
                  <a:pt x="0" y="45720"/>
                </a:lnTo>
                <a:lnTo>
                  <a:pt x="2328672" y="45720"/>
                </a:lnTo>
                <a:lnTo>
                  <a:pt x="2328672" y="0"/>
                </a:lnTo>
                <a:close/>
              </a:path>
            </a:pathLst>
          </a:custGeom>
          <a:solidFill>
            <a:srgbClr val="FF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148" name="Google Shape;1148;p226"/>
          <p:cNvSpPr txBox="1"/>
          <p:nvPr>
            <p:ph type="title"/>
          </p:nvPr>
        </p:nvSpPr>
        <p:spPr>
          <a:xfrm>
            <a:off x="251866" y="275590"/>
            <a:ext cx="6746468" cy="799033"/>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1" i="0" sz="2400">
                <a:solidFill>
                  <a:schemeClr val="dk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49" name="Google Shape;1149;p226"/>
          <p:cNvSpPr txBox="1"/>
          <p:nvPr>
            <p:ph idx="11" type="ftr"/>
          </p:nvPr>
        </p:nvSpPr>
        <p:spPr>
          <a:xfrm>
            <a:off x="7356729" y="6642478"/>
            <a:ext cx="1709420" cy="182549"/>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b="0" i="0" sz="1100">
                <a:solidFill>
                  <a:srgbClr val="0F114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50" name="Google Shape;1150;p226"/>
          <p:cNvSpPr txBox="1"/>
          <p:nvPr>
            <p:ph idx="10" type="dt"/>
          </p:nvPr>
        </p:nvSpPr>
        <p:spPr>
          <a:xfrm>
            <a:off x="457200" y="6377940"/>
            <a:ext cx="2103120" cy="3429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51" name="Google Shape;1151;p226"/>
          <p:cNvSpPr txBox="1"/>
          <p:nvPr>
            <p:ph idx="12" type="sldNum"/>
          </p:nvPr>
        </p:nvSpPr>
        <p:spPr>
          <a:xfrm>
            <a:off x="7356729" y="6286011"/>
            <a:ext cx="1709420" cy="539115"/>
          </a:xfrm>
          <a:prstGeom prst="rect">
            <a:avLst/>
          </a:prstGeom>
          <a:noFill/>
          <a:ln>
            <a:noFill/>
          </a:ln>
        </p:spPr>
        <p:txBody>
          <a:bodyPr anchorCtr="0" anchor="t" bIns="0" lIns="0" spcFirstLastPara="1" rIns="0" wrap="square" tIns="0">
            <a:spAutoFit/>
          </a:bodyPr>
          <a:lstStyle>
            <a:lvl1pPr indent="0" lvl="0" marL="0" marR="224154" algn="r">
              <a:lnSpc>
                <a:spcPct val="115937"/>
              </a:lnSpc>
              <a:spcBef>
                <a:spcPts val="0"/>
              </a:spcBef>
              <a:spcAft>
                <a:spcPts val="0"/>
              </a:spcAft>
              <a:buClr>
                <a:srgbClr val="000000"/>
              </a:buClr>
              <a:buSzPts val="1600"/>
              <a:buFont typeface="Arial"/>
              <a:buNone/>
              <a:defRPr b="1" i="0" sz="1600" u="none" cap="none" strike="noStrike">
                <a:solidFill>
                  <a:srgbClr val="000000"/>
                </a:solidFill>
                <a:latin typeface="Times New Roman"/>
                <a:ea typeface="Times New Roman"/>
                <a:cs typeface="Times New Roman"/>
                <a:sym typeface="Times New Roman"/>
              </a:defRPr>
            </a:lvl1pPr>
            <a:lvl2pPr indent="0" lvl="1" marL="0" marR="224154" algn="r">
              <a:lnSpc>
                <a:spcPct val="115937"/>
              </a:lnSpc>
              <a:spcBef>
                <a:spcPts val="0"/>
              </a:spcBef>
              <a:spcAft>
                <a:spcPts val="0"/>
              </a:spcAft>
              <a:buClr>
                <a:srgbClr val="000000"/>
              </a:buClr>
              <a:buSzPts val="1600"/>
              <a:buFont typeface="Arial"/>
              <a:buNone/>
              <a:defRPr b="1" i="0" sz="1600" u="none" cap="none" strike="noStrike">
                <a:solidFill>
                  <a:srgbClr val="000000"/>
                </a:solidFill>
                <a:latin typeface="Times New Roman"/>
                <a:ea typeface="Times New Roman"/>
                <a:cs typeface="Times New Roman"/>
                <a:sym typeface="Times New Roman"/>
              </a:defRPr>
            </a:lvl2pPr>
            <a:lvl3pPr indent="0" lvl="2" marL="0" marR="224154" algn="r">
              <a:lnSpc>
                <a:spcPct val="115937"/>
              </a:lnSpc>
              <a:spcBef>
                <a:spcPts val="0"/>
              </a:spcBef>
              <a:spcAft>
                <a:spcPts val="0"/>
              </a:spcAft>
              <a:buClr>
                <a:srgbClr val="000000"/>
              </a:buClr>
              <a:buSzPts val="1600"/>
              <a:buFont typeface="Arial"/>
              <a:buNone/>
              <a:defRPr b="1" i="0" sz="1600" u="none" cap="none" strike="noStrike">
                <a:solidFill>
                  <a:srgbClr val="000000"/>
                </a:solidFill>
                <a:latin typeface="Times New Roman"/>
                <a:ea typeface="Times New Roman"/>
                <a:cs typeface="Times New Roman"/>
                <a:sym typeface="Times New Roman"/>
              </a:defRPr>
            </a:lvl3pPr>
            <a:lvl4pPr indent="0" lvl="3" marL="0" marR="224154" algn="r">
              <a:lnSpc>
                <a:spcPct val="115937"/>
              </a:lnSpc>
              <a:spcBef>
                <a:spcPts val="0"/>
              </a:spcBef>
              <a:spcAft>
                <a:spcPts val="0"/>
              </a:spcAft>
              <a:buClr>
                <a:srgbClr val="000000"/>
              </a:buClr>
              <a:buSzPts val="1600"/>
              <a:buFont typeface="Arial"/>
              <a:buNone/>
              <a:defRPr b="1" i="0" sz="1600" u="none" cap="none" strike="noStrike">
                <a:solidFill>
                  <a:srgbClr val="000000"/>
                </a:solidFill>
                <a:latin typeface="Times New Roman"/>
                <a:ea typeface="Times New Roman"/>
                <a:cs typeface="Times New Roman"/>
                <a:sym typeface="Times New Roman"/>
              </a:defRPr>
            </a:lvl4pPr>
            <a:lvl5pPr indent="0" lvl="4" marL="0" marR="224154" algn="r">
              <a:lnSpc>
                <a:spcPct val="115937"/>
              </a:lnSpc>
              <a:spcBef>
                <a:spcPts val="0"/>
              </a:spcBef>
              <a:spcAft>
                <a:spcPts val="0"/>
              </a:spcAft>
              <a:buClr>
                <a:srgbClr val="000000"/>
              </a:buClr>
              <a:buSzPts val="1600"/>
              <a:buFont typeface="Arial"/>
              <a:buNone/>
              <a:defRPr b="1" i="0" sz="1600" u="none" cap="none" strike="noStrike">
                <a:solidFill>
                  <a:srgbClr val="000000"/>
                </a:solidFill>
                <a:latin typeface="Times New Roman"/>
                <a:ea typeface="Times New Roman"/>
                <a:cs typeface="Times New Roman"/>
                <a:sym typeface="Times New Roman"/>
              </a:defRPr>
            </a:lvl5pPr>
            <a:lvl6pPr indent="0" lvl="5" marL="0" marR="224154" algn="r">
              <a:lnSpc>
                <a:spcPct val="115937"/>
              </a:lnSpc>
              <a:spcBef>
                <a:spcPts val="0"/>
              </a:spcBef>
              <a:spcAft>
                <a:spcPts val="0"/>
              </a:spcAft>
              <a:buClr>
                <a:srgbClr val="000000"/>
              </a:buClr>
              <a:buSzPts val="1600"/>
              <a:buFont typeface="Arial"/>
              <a:buNone/>
              <a:defRPr b="1" i="0" sz="1600" u="none" cap="none" strike="noStrike">
                <a:solidFill>
                  <a:srgbClr val="000000"/>
                </a:solidFill>
                <a:latin typeface="Times New Roman"/>
                <a:ea typeface="Times New Roman"/>
                <a:cs typeface="Times New Roman"/>
                <a:sym typeface="Times New Roman"/>
              </a:defRPr>
            </a:lvl6pPr>
            <a:lvl7pPr indent="0" lvl="6" marL="0" marR="224154" algn="r">
              <a:lnSpc>
                <a:spcPct val="115937"/>
              </a:lnSpc>
              <a:spcBef>
                <a:spcPts val="0"/>
              </a:spcBef>
              <a:spcAft>
                <a:spcPts val="0"/>
              </a:spcAft>
              <a:buClr>
                <a:srgbClr val="000000"/>
              </a:buClr>
              <a:buSzPts val="1600"/>
              <a:buFont typeface="Arial"/>
              <a:buNone/>
              <a:defRPr b="1" i="0" sz="1600" u="none" cap="none" strike="noStrike">
                <a:solidFill>
                  <a:srgbClr val="000000"/>
                </a:solidFill>
                <a:latin typeface="Times New Roman"/>
                <a:ea typeface="Times New Roman"/>
                <a:cs typeface="Times New Roman"/>
                <a:sym typeface="Times New Roman"/>
              </a:defRPr>
            </a:lvl7pPr>
            <a:lvl8pPr indent="0" lvl="7" marL="0" marR="224154" algn="r">
              <a:lnSpc>
                <a:spcPct val="115937"/>
              </a:lnSpc>
              <a:spcBef>
                <a:spcPts val="0"/>
              </a:spcBef>
              <a:spcAft>
                <a:spcPts val="0"/>
              </a:spcAft>
              <a:buClr>
                <a:srgbClr val="000000"/>
              </a:buClr>
              <a:buSzPts val="1600"/>
              <a:buFont typeface="Arial"/>
              <a:buNone/>
              <a:defRPr b="1" i="0" sz="1600" u="none" cap="none" strike="noStrike">
                <a:solidFill>
                  <a:srgbClr val="000000"/>
                </a:solidFill>
                <a:latin typeface="Times New Roman"/>
                <a:ea typeface="Times New Roman"/>
                <a:cs typeface="Times New Roman"/>
                <a:sym typeface="Times New Roman"/>
              </a:defRPr>
            </a:lvl8pPr>
            <a:lvl9pPr indent="0" lvl="8" marL="0" marR="224154" algn="r">
              <a:lnSpc>
                <a:spcPct val="115937"/>
              </a:lnSpc>
              <a:spcBef>
                <a:spcPts val="0"/>
              </a:spcBef>
              <a:spcAft>
                <a:spcPts val="0"/>
              </a:spcAft>
              <a:buClr>
                <a:srgbClr val="000000"/>
              </a:buClr>
              <a:buSzPts val="1600"/>
              <a:buFont typeface="Arial"/>
              <a:buNone/>
              <a:defRPr b="1" i="0" sz="1600" u="none" cap="none" strike="noStrike">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a:p>
            <a:pPr indent="0" lvl="0" marL="12700" marR="0" rtl="0" algn="l">
              <a:lnSpc>
                <a:spcPct val="100000"/>
              </a:lnSpc>
              <a:spcBef>
                <a:spcPts val="950"/>
              </a:spcBef>
              <a:spcAft>
                <a:spcPts val="0"/>
              </a:spcAft>
              <a:buClr>
                <a:srgbClr val="0F1141"/>
              </a:buClr>
              <a:buSzPts val="1100"/>
              <a:buNone/>
            </a:pPr>
            <a:r>
              <a:rPr lang="en-US" sz="1100">
                <a:solidFill>
                  <a:srgbClr val="0F1141"/>
                </a:solidFill>
                <a:latin typeface="Arial"/>
                <a:ea typeface="Arial"/>
                <a:cs typeface="Arial"/>
                <a:sym typeface="Arial"/>
              </a:rPr>
              <a:t>BITS </a:t>
            </a:r>
            <a:r>
              <a:rPr b="0" lang="en-US" sz="1100">
                <a:solidFill>
                  <a:srgbClr val="0F1141"/>
                </a:solidFill>
                <a:latin typeface="Arial"/>
                <a:ea typeface="Arial"/>
                <a:cs typeface="Arial"/>
                <a:sym typeface="Arial"/>
              </a:rPr>
              <a:t>Pilani, Pilani Campus</a:t>
            </a:r>
            <a:endParaRPr sz="1100">
              <a:latin typeface="Arial"/>
              <a:ea typeface="Arial"/>
              <a:cs typeface="Arial"/>
              <a:sym typeface="Arial"/>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1152" name="Shape 1152"/>
        <p:cNvGrpSpPr/>
        <p:nvPr/>
      </p:nvGrpSpPr>
      <p:grpSpPr>
        <a:xfrm>
          <a:off x="0" y="0"/>
          <a:ext cx="0" cy="0"/>
          <a:chOff x="0" y="0"/>
          <a:chExt cx="0" cy="0"/>
        </a:xfrm>
      </p:grpSpPr>
      <p:sp>
        <p:nvSpPr>
          <p:cNvPr id="1153" name="Google Shape;1153;p227"/>
          <p:cNvSpPr txBox="1"/>
          <p:nvPr>
            <p:ph idx="11" type="ftr"/>
          </p:nvPr>
        </p:nvSpPr>
        <p:spPr>
          <a:xfrm>
            <a:off x="7356729" y="6642478"/>
            <a:ext cx="1709420" cy="182549"/>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b="0" i="0" sz="1100">
                <a:solidFill>
                  <a:srgbClr val="0F114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54" name="Google Shape;1154;p227"/>
          <p:cNvSpPr txBox="1"/>
          <p:nvPr>
            <p:ph idx="10" type="dt"/>
          </p:nvPr>
        </p:nvSpPr>
        <p:spPr>
          <a:xfrm>
            <a:off x="457200" y="6377940"/>
            <a:ext cx="2103120" cy="3429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55" name="Google Shape;1155;p227"/>
          <p:cNvSpPr txBox="1"/>
          <p:nvPr>
            <p:ph idx="12" type="sldNum"/>
          </p:nvPr>
        </p:nvSpPr>
        <p:spPr>
          <a:xfrm>
            <a:off x="7356729" y="6286011"/>
            <a:ext cx="1709420" cy="539115"/>
          </a:xfrm>
          <a:prstGeom prst="rect">
            <a:avLst/>
          </a:prstGeom>
          <a:noFill/>
          <a:ln>
            <a:noFill/>
          </a:ln>
        </p:spPr>
        <p:txBody>
          <a:bodyPr anchorCtr="0" anchor="t" bIns="0" lIns="0" spcFirstLastPara="1" rIns="0" wrap="square" tIns="0">
            <a:spAutoFit/>
          </a:bodyPr>
          <a:lstStyle>
            <a:lvl1pPr indent="0" lvl="0" marL="0" marR="224154" algn="r">
              <a:lnSpc>
                <a:spcPct val="115937"/>
              </a:lnSpc>
              <a:spcBef>
                <a:spcPts val="0"/>
              </a:spcBef>
              <a:spcAft>
                <a:spcPts val="0"/>
              </a:spcAft>
              <a:buClr>
                <a:srgbClr val="000000"/>
              </a:buClr>
              <a:buSzPts val="1600"/>
              <a:buFont typeface="Arial"/>
              <a:buNone/>
              <a:defRPr b="1" i="0" sz="1600" u="none" cap="none" strike="noStrike">
                <a:solidFill>
                  <a:srgbClr val="000000"/>
                </a:solidFill>
                <a:latin typeface="Times New Roman"/>
                <a:ea typeface="Times New Roman"/>
                <a:cs typeface="Times New Roman"/>
                <a:sym typeface="Times New Roman"/>
              </a:defRPr>
            </a:lvl1pPr>
            <a:lvl2pPr indent="0" lvl="1" marL="0" marR="224154" algn="r">
              <a:lnSpc>
                <a:spcPct val="115937"/>
              </a:lnSpc>
              <a:spcBef>
                <a:spcPts val="0"/>
              </a:spcBef>
              <a:spcAft>
                <a:spcPts val="0"/>
              </a:spcAft>
              <a:buClr>
                <a:srgbClr val="000000"/>
              </a:buClr>
              <a:buSzPts val="1600"/>
              <a:buFont typeface="Arial"/>
              <a:buNone/>
              <a:defRPr b="1" i="0" sz="1600" u="none" cap="none" strike="noStrike">
                <a:solidFill>
                  <a:srgbClr val="000000"/>
                </a:solidFill>
                <a:latin typeface="Times New Roman"/>
                <a:ea typeface="Times New Roman"/>
                <a:cs typeface="Times New Roman"/>
                <a:sym typeface="Times New Roman"/>
              </a:defRPr>
            </a:lvl2pPr>
            <a:lvl3pPr indent="0" lvl="2" marL="0" marR="224154" algn="r">
              <a:lnSpc>
                <a:spcPct val="115937"/>
              </a:lnSpc>
              <a:spcBef>
                <a:spcPts val="0"/>
              </a:spcBef>
              <a:spcAft>
                <a:spcPts val="0"/>
              </a:spcAft>
              <a:buClr>
                <a:srgbClr val="000000"/>
              </a:buClr>
              <a:buSzPts val="1600"/>
              <a:buFont typeface="Arial"/>
              <a:buNone/>
              <a:defRPr b="1" i="0" sz="1600" u="none" cap="none" strike="noStrike">
                <a:solidFill>
                  <a:srgbClr val="000000"/>
                </a:solidFill>
                <a:latin typeface="Times New Roman"/>
                <a:ea typeface="Times New Roman"/>
                <a:cs typeface="Times New Roman"/>
                <a:sym typeface="Times New Roman"/>
              </a:defRPr>
            </a:lvl3pPr>
            <a:lvl4pPr indent="0" lvl="3" marL="0" marR="224154" algn="r">
              <a:lnSpc>
                <a:spcPct val="115937"/>
              </a:lnSpc>
              <a:spcBef>
                <a:spcPts val="0"/>
              </a:spcBef>
              <a:spcAft>
                <a:spcPts val="0"/>
              </a:spcAft>
              <a:buClr>
                <a:srgbClr val="000000"/>
              </a:buClr>
              <a:buSzPts val="1600"/>
              <a:buFont typeface="Arial"/>
              <a:buNone/>
              <a:defRPr b="1" i="0" sz="1600" u="none" cap="none" strike="noStrike">
                <a:solidFill>
                  <a:srgbClr val="000000"/>
                </a:solidFill>
                <a:latin typeface="Times New Roman"/>
                <a:ea typeface="Times New Roman"/>
                <a:cs typeface="Times New Roman"/>
                <a:sym typeface="Times New Roman"/>
              </a:defRPr>
            </a:lvl4pPr>
            <a:lvl5pPr indent="0" lvl="4" marL="0" marR="224154" algn="r">
              <a:lnSpc>
                <a:spcPct val="115937"/>
              </a:lnSpc>
              <a:spcBef>
                <a:spcPts val="0"/>
              </a:spcBef>
              <a:spcAft>
                <a:spcPts val="0"/>
              </a:spcAft>
              <a:buClr>
                <a:srgbClr val="000000"/>
              </a:buClr>
              <a:buSzPts val="1600"/>
              <a:buFont typeface="Arial"/>
              <a:buNone/>
              <a:defRPr b="1" i="0" sz="1600" u="none" cap="none" strike="noStrike">
                <a:solidFill>
                  <a:srgbClr val="000000"/>
                </a:solidFill>
                <a:latin typeface="Times New Roman"/>
                <a:ea typeface="Times New Roman"/>
                <a:cs typeface="Times New Roman"/>
                <a:sym typeface="Times New Roman"/>
              </a:defRPr>
            </a:lvl5pPr>
            <a:lvl6pPr indent="0" lvl="5" marL="0" marR="224154" algn="r">
              <a:lnSpc>
                <a:spcPct val="115937"/>
              </a:lnSpc>
              <a:spcBef>
                <a:spcPts val="0"/>
              </a:spcBef>
              <a:spcAft>
                <a:spcPts val="0"/>
              </a:spcAft>
              <a:buClr>
                <a:srgbClr val="000000"/>
              </a:buClr>
              <a:buSzPts val="1600"/>
              <a:buFont typeface="Arial"/>
              <a:buNone/>
              <a:defRPr b="1" i="0" sz="1600" u="none" cap="none" strike="noStrike">
                <a:solidFill>
                  <a:srgbClr val="000000"/>
                </a:solidFill>
                <a:latin typeface="Times New Roman"/>
                <a:ea typeface="Times New Roman"/>
                <a:cs typeface="Times New Roman"/>
                <a:sym typeface="Times New Roman"/>
              </a:defRPr>
            </a:lvl6pPr>
            <a:lvl7pPr indent="0" lvl="6" marL="0" marR="224154" algn="r">
              <a:lnSpc>
                <a:spcPct val="115937"/>
              </a:lnSpc>
              <a:spcBef>
                <a:spcPts val="0"/>
              </a:spcBef>
              <a:spcAft>
                <a:spcPts val="0"/>
              </a:spcAft>
              <a:buClr>
                <a:srgbClr val="000000"/>
              </a:buClr>
              <a:buSzPts val="1600"/>
              <a:buFont typeface="Arial"/>
              <a:buNone/>
              <a:defRPr b="1" i="0" sz="1600" u="none" cap="none" strike="noStrike">
                <a:solidFill>
                  <a:srgbClr val="000000"/>
                </a:solidFill>
                <a:latin typeface="Times New Roman"/>
                <a:ea typeface="Times New Roman"/>
                <a:cs typeface="Times New Roman"/>
                <a:sym typeface="Times New Roman"/>
              </a:defRPr>
            </a:lvl7pPr>
            <a:lvl8pPr indent="0" lvl="7" marL="0" marR="224154" algn="r">
              <a:lnSpc>
                <a:spcPct val="115937"/>
              </a:lnSpc>
              <a:spcBef>
                <a:spcPts val="0"/>
              </a:spcBef>
              <a:spcAft>
                <a:spcPts val="0"/>
              </a:spcAft>
              <a:buClr>
                <a:srgbClr val="000000"/>
              </a:buClr>
              <a:buSzPts val="1600"/>
              <a:buFont typeface="Arial"/>
              <a:buNone/>
              <a:defRPr b="1" i="0" sz="1600" u="none" cap="none" strike="noStrike">
                <a:solidFill>
                  <a:srgbClr val="000000"/>
                </a:solidFill>
                <a:latin typeface="Times New Roman"/>
                <a:ea typeface="Times New Roman"/>
                <a:cs typeface="Times New Roman"/>
                <a:sym typeface="Times New Roman"/>
              </a:defRPr>
            </a:lvl8pPr>
            <a:lvl9pPr indent="0" lvl="8" marL="0" marR="224154" algn="r">
              <a:lnSpc>
                <a:spcPct val="115937"/>
              </a:lnSpc>
              <a:spcBef>
                <a:spcPts val="0"/>
              </a:spcBef>
              <a:spcAft>
                <a:spcPts val="0"/>
              </a:spcAft>
              <a:buClr>
                <a:srgbClr val="000000"/>
              </a:buClr>
              <a:buSzPts val="1600"/>
              <a:buFont typeface="Arial"/>
              <a:buNone/>
              <a:defRPr b="1" i="0" sz="1600" u="none" cap="none" strike="noStrike">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a:p>
            <a:pPr indent="0" lvl="0" marL="12700" marR="0" rtl="0" algn="l">
              <a:lnSpc>
                <a:spcPct val="100000"/>
              </a:lnSpc>
              <a:spcBef>
                <a:spcPts val="950"/>
              </a:spcBef>
              <a:spcAft>
                <a:spcPts val="0"/>
              </a:spcAft>
              <a:buClr>
                <a:srgbClr val="0F1141"/>
              </a:buClr>
              <a:buSzPts val="1100"/>
              <a:buNone/>
            </a:pPr>
            <a:r>
              <a:rPr lang="en-US" sz="1100">
                <a:solidFill>
                  <a:srgbClr val="0F1141"/>
                </a:solidFill>
                <a:latin typeface="Arial"/>
                <a:ea typeface="Arial"/>
                <a:cs typeface="Arial"/>
                <a:sym typeface="Arial"/>
              </a:rPr>
              <a:t>BITS </a:t>
            </a:r>
            <a:r>
              <a:rPr b="0" lang="en-US" sz="1100">
                <a:solidFill>
                  <a:srgbClr val="0F1141"/>
                </a:solidFill>
                <a:latin typeface="Arial"/>
                <a:ea typeface="Arial"/>
                <a:cs typeface="Arial"/>
                <a:sym typeface="Arial"/>
              </a:rPr>
              <a:t>Pilani, Pilani Campus</a:t>
            </a:r>
            <a:endParaRPr sz="1100">
              <a:latin typeface="Arial"/>
              <a:ea typeface="Arial"/>
              <a:cs typeface="Arial"/>
              <a:sym typeface="Arial"/>
            </a:endParaRPr>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1156" name="Shape 1156"/>
        <p:cNvGrpSpPr/>
        <p:nvPr/>
      </p:nvGrpSpPr>
      <p:grpSpPr>
        <a:xfrm>
          <a:off x="0" y="0"/>
          <a:ext cx="0" cy="0"/>
          <a:chOff x="0" y="0"/>
          <a:chExt cx="0" cy="0"/>
        </a:xfrm>
      </p:grpSpPr>
      <p:sp>
        <p:nvSpPr>
          <p:cNvPr id="1157" name="Google Shape;1157;p228"/>
          <p:cNvSpPr txBox="1"/>
          <p:nvPr/>
        </p:nvSpPr>
        <p:spPr>
          <a:xfrm>
            <a:off x="3276600" y="6596063"/>
            <a:ext cx="5867400" cy="261937"/>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100"/>
              <a:buFont typeface="Arial"/>
              <a:buNone/>
            </a:pPr>
            <a:r>
              <a:rPr b="1" i="0" lang="en-US" sz="1100" u="none" cap="none" strike="noStrike">
                <a:solidFill>
                  <a:srgbClr val="101141"/>
                </a:solidFill>
                <a:latin typeface="Arial"/>
                <a:ea typeface="Arial"/>
                <a:cs typeface="Arial"/>
                <a:sym typeface="Arial"/>
              </a:rPr>
              <a:t>BITS </a:t>
            </a:r>
            <a:r>
              <a:rPr b="0" i="0" lang="en-US" sz="1100" u="none" cap="none" strike="noStrike">
                <a:solidFill>
                  <a:srgbClr val="101141"/>
                </a:solidFill>
                <a:latin typeface="Arial"/>
                <a:ea typeface="Arial"/>
                <a:cs typeface="Arial"/>
                <a:sym typeface="Arial"/>
              </a:rPr>
              <a:t>Pilani, Pilani Campus</a:t>
            </a:r>
            <a:endParaRPr b="0" i="0" sz="1400" u="none" cap="none" strike="noStrike">
              <a:solidFill>
                <a:srgbClr val="000000"/>
              </a:solidFill>
              <a:latin typeface="Arial"/>
              <a:ea typeface="Arial"/>
              <a:cs typeface="Arial"/>
              <a:sym typeface="Arial"/>
            </a:endParaRPr>
          </a:p>
        </p:txBody>
      </p:sp>
      <p:grpSp>
        <p:nvGrpSpPr>
          <p:cNvPr id="1158" name="Google Shape;1158;p228"/>
          <p:cNvGrpSpPr/>
          <p:nvPr/>
        </p:nvGrpSpPr>
        <p:grpSpPr>
          <a:xfrm>
            <a:off x="2084388" y="6550025"/>
            <a:ext cx="7059612" cy="49213"/>
            <a:chOff x="2083888" y="6550671"/>
            <a:chExt cx="7060112" cy="48665"/>
          </a:xfrm>
        </p:grpSpPr>
        <p:sp>
          <p:nvSpPr>
            <p:cNvPr id="1159" name="Google Shape;1159;p228"/>
            <p:cNvSpPr/>
            <p:nvPr/>
          </p:nvSpPr>
          <p:spPr>
            <a:xfrm>
              <a:off x="4630418" y="6550671"/>
              <a:ext cx="2329027" cy="48665"/>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160" name="Google Shape;1160;p228"/>
            <p:cNvSpPr/>
            <p:nvPr/>
          </p:nvSpPr>
          <p:spPr>
            <a:xfrm>
              <a:off x="6908642" y="6550671"/>
              <a:ext cx="2235358" cy="45525"/>
            </a:xfrm>
            <a:prstGeom prst="rect">
              <a:avLst/>
            </a:prstGeom>
            <a:solidFill>
              <a:srgbClr val="E31C2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161" name="Google Shape;1161;p228"/>
            <p:cNvSpPr/>
            <p:nvPr/>
          </p:nvSpPr>
          <p:spPr>
            <a:xfrm>
              <a:off x="2083888" y="6550671"/>
              <a:ext cx="2581458" cy="48665"/>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pic>
        <p:nvPicPr>
          <p:cNvPr descr="Picture 7.png" id="1162" name="Google Shape;1162;p228"/>
          <p:cNvPicPr preferRelativeResize="0"/>
          <p:nvPr/>
        </p:nvPicPr>
        <p:blipFill rotWithShape="1">
          <a:blip r:embed="rId2">
            <a:alphaModFix/>
          </a:blip>
          <a:srcRect b="5333" l="1923" r="0" t="0"/>
          <a:stretch/>
        </p:blipFill>
        <p:spPr>
          <a:xfrm>
            <a:off x="6629400" y="0"/>
            <a:ext cx="2193925" cy="692150"/>
          </a:xfrm>
          <a:prstGeom prst="rect">
            <a:avLst/>
          </a:prstGeom>
          <a:noFill/>
          <a:ln>
            <a:noFill/>
          </a:ln>
        </p:spPr>
      </p:pic>
      <p:grpSp>
        <p:nvGrpSpPr>
          <p:cNvPr id="1163" name="Google Shape;1163;p228"/>
          <p:cNvGrpSpPr/>
          <p:nvPr/>
        </p:nvGrpSpPr>
        <p:grpSpPr>
          <a:xfrm>
            <a:off x="2133600" y="6553200"/>
            <a:ext cx="7010400" cy="46038"/>
            <a:chOff x="1905000" y="6553200"/>
            <a:chExt cx="7010400" cy="45719"/>
          </a:xfrm>
        </p:grpSpPr>
        <p:sp>
          <p:nvSpPr>
            <p:cNvPr id="1164" name="Google Shape;1164;p228"/>
            <p:cNvSpPr/>
            <p:nvPr/>
          </p:nvSpPr>
          <p:spPr>
            <a:xfrm>
              <a:off x="4267200" y="6553200"/>
              <a:ext cx="2328863" cy="45719"/>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165" name="Google Shape;1165;p228"/>
            <p:cNvSpPr/>
            <p:nvPr/>
          </p:nvSpPr>
          <p:spPr>
            <a:xfrm>
              <a:off x="1905000" y="6553200"/>
              <a:ext cx="2362200" cy="45719"/>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166" name="Google Shape;1166;p228"/>
            <p:cNvSpPr/>
            <p:nvPr/>
          </p:nvSpPr>
          <p:spPr>
            <a:xfrm>
              <a:off x="6586538" y="6553200"/>
              <a:ext cx="2328862" cy="45719"/>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grpSp>
        <p:nvGrpSpPr>
          <p:cNvPr id="1167" name="Google Shape;1167;p228"/>
          <p:cNvGrpSpPr/>
          <p:nvPr/>
        </p:nvGrpSpPr>
        <p:grpSpPr>
          <a:xfrm>
            <a:off x="0" y="1295400"/>
            <a:ext cx="7010400" cy="46038"/>
            <a:chOff x="1905000" y="6553200"/>
            <a:chExt cx="7010400" cy="45719"/>
          </a:xfrm>
        </p:grpSpPr>
        <p:sp>
          <p:nvSpPr>
            <p:cNvPr id="1168" name="Google Shape;1168;p228"/>
            <p:cNvSpPr/>
            <p:nvPr/>
          </p:nvSpPr>
          <p:spPr>
            <a:xfrm>
              <a:off x="4267200" y="6553200"/>
              <a:ext cx="2328863" cy="45719"/>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169" name="Google Shape;1169;p228"/>
            <p:cNvSpPr/>
            <p:nvPr/>
          </p:nvSpPr>
          <p:spPr>
            <a:xfrm>
              <a:off x="1905000" y="6553200"/>
              <a:ext cx="2362200" cy="45719"/>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170" name="Google Shape;1170;p228"/>
            <p:cNvSpPr/>
            <p:nvPr/>
          </p:nvSpPr>
          <p:spPr>
            <a:xfrm>
              <a:off x="6586538" y="6553200"/>
              <a:ext cx="2328862" cy="45719"/>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sp>
        <p:nvSpPr>
          <p:cNvPr id="1171" name="Google Shape;1171;p228"/>
          <p:cNvSpPr txBox="1"/>
          <p:nvPr>
            <p:ph idx="1" type="body"/>
          </p:nvPr>
        </p:nvSpPr>
        <p:spPr>
          <a:xfrm>
            <a:off x="304800" y="1493837"/>
            <a:ext cx="8229600" cy="4525963"/>
          </a:xfrm>
          <a:prstGeom prst="rect">
            <a:avLst/>
          </a:prstGeom>
          <a:noFill/>
          <a:ln>
            <a:noFill/>
          </a:ln>
        </p:spPr>
        <p:txBody>
          <a:bodyPr anchorCtr="0" anchor="t" bIns="45700" lIns="91425" spcFirstLastPara="1" rIns="91425" wrap="square" tIns="45700">
            <a:normAutofit/>
          </a:bodyPr>
          <a:lstStyle>
            <a:lvl1pPr indent="-228600" lvl="0" marL="457200" marR="0" algn="l">
              <a:lnSpc>
                <a:spcPct val="100000"/>
              </a:lnSpc>
              <a:spcBef>
                <a:spcPts val="480"/>
              </a:spcBef>
              <a:spcAft>
                <a:spcPts val="0"/>
              </a:spcAft>
              <a:buClr>
                <a:srgbClr val="101141"/>
              </a:buClr>
              <a:buSzPts val="2400"/>
              <a:buFont typeface="Arial"/>
              <a:buNone/>
              <a:defRPr sz="2400">
                <a:latin typeface="Arial"/>
                <a:ea typeface="Arial"/>
                <a:cs typeface="Arial"/>
                <a:sym typeface="Arial"/>
              </a:defRPr>
            </a:lvl1pPr>
            <a:lvl2pPr indent="-330200" lvl="1" marL="914400" marR="0" algn="l">
              <a:lnSpc>
                <a:spcPct val="100000"/>
              </a:lnSpc>
              <a:spcBef>
                <a:spcPts val="320"/>
              </a:spcBef>
              <a:spcAft>
                <a:spcPts val="0"/>
              </a:spcAft>
              <a:buClr>
                <a:schemeClr val="dk1"/>
              </a:buClr>
              <a:buSzPts val="1600"/>
              <a:buFont typeface="Arial"/>
              <a:buChar char="–"/>
              <a:defRPr sz="1600">
                <a:latin typeface="Arial"/>
                <a:ea typeface="Arial"/>
                <a:cs typeface="Arial"/>
                <a:sym typeface="Arial"/>
              </a:defRPr>
            </a:lvl2pPr>
            <a:lvl3pPr indent="-342900" lvl="2" marL="1371600" algn="l">
              <a:lnSpc>
                <a:spcPct val="100000"/>
              </a:lnSpc>
              <a:spcBef>
                <a:spcPts val="360"/>
              </a:spcBef>
              <a:spcAft>
                <a:spcPts val="0"/>
              </a:spcAft>
              <a:buClr>
                <a:schemeClr val="dk1"/>
              </a:buClr>
              <a:buSzPts val="1800"/>
              <a:buFont typeface="Calibri"/>
              <a:buChar char="•"/>
              <a:defRPr/>
            </a:lvl3pPr>
            <a:lvl4pPr indent="-342900" lvl="3" marL="1828800" algn="l">
              <a:lnSpc>
                <a:spcPct val="100000"/>
              </a:lnSpc>
              <a:spcBef>
                <a:spcPts val="360"/>
              </a:spcBef>
              <a:spcAft>
                <a:spcPts val="0"/>
              </a:spcAft>
              <a:buClr>
                <a:schemeClr val="dk1"/>
              </a:buClr>
              <a:buSzPts val="1800"/>
              <a:buFont typeface="Calibri"/>
              <a:buChar char="–"/>
              <a:defRPr/>
            </a:lvl4pPr>
            <a:lvl5pPr indent="-342900" lvl="4" marL="2286000" algn="l">
              <a:lnSpc>
                <a:spcPct val="100000"/>
              </a:lnSpc>
              <a:spcBef>
                <a:spcPts val="360"/>
              </a:spcBef>
              <a:spcAft>
                <a:spcPts val="0"/>
              </a:spcAft>
              <a:buClr>
                <a:schemeClr val="dk1"/>
              </a:buClr>
              <a:buSzPts val="1800"/>
              <a:buFont typeface="Calibri"/>
              <a:buChar char="»"/>
              <a:defRPr/>
            </a:lvl5pPr>
            <a:lvl6pPr indent="-342900" lvl="5" marL="2743200" algn="l">
              <a:lnSpc>
                <a:spcPct val="100000"/>
              </a:lnSpc>
              <a:spcBef>
                <a:spcPts val="360"/>
              </a:spcBef>
              <a:spcAft>
                <a:spcPts val="0"/>
              </a:spcAft>
              <a:buClr>
                <a:schemeClr val="dk1"/>
              </a:buClr>
              <a:buSzPts val="1800"/>
              <a:buFont typeface="Calibri"/>
              <a:buChar char="•"/>
              <a:defRPr/>
            </a:lvl6pPr>
            <a:lvl7pPr indent="-342900" lvl="6" marL="3200400" algn="l">
              <a:lnSpc>
                <a:spcPct val="100000"/>
              </a:lnSpc>
              <a:spcBef>
                <a:spcPts val="360"/>
              </a:spcBef>
              <a:spcAft>
                <a:spcPts val="0"/>
              </a:spcAft>
              <a:buClr>
                <a:schemeClr val="dk1"/>
              </a:buClr>
              <a:buSzPts val="1800"/>
              <a:buFont typeface="Calibri"/>
              <a:buChar char="•"/>
              <a:defRPr/>
            </a:lvl7pPr>
            <a:lvl8pPr indent="-342900" lvl="7" marL="3657600" algn="l">
              <a:lnSpc>
                <a:spcPct val="100000"/>
              </a:lnSpc>
              <a:spcBef>
                <a:spcPts val="360"/>
              </a:spcBef>
              <a:spcAft>
                <a:spcPts val="0"/>
              </a:spcAft>
              <a:buClr>
                <a:schemeClr val="dk1"/>
              </a:buClr>
              <a:buSzPts val="1800"/>
              <a:buFont typeface="Calibri"/>
              <a:buChar char="•"/>
              <a:defRPr/>
            </a:lvl8pPr>
            <a:lvl9pPr indent="-342900" lvl="8" marL="4114800" algn="l">
              <a:lnSpc>
                <a:spcPct val="100000"/>
              </a:lnSpc>
              <a:spcBef>
                <a:spcPts val="360"/>
              </a:spcBef>
              <a:spcAft>
                <a:spcPts val="0"/>
              </a:spcAft>
              <a:buClr>
                <a:schemeClr val="dk1"/>
              </a:buClr>
              <a:buSzPts val="1800"/>
              <a:buFont typeface="Calibri"/>
              <a:buChar char="•"/>
              <a:defRPr/>
            </a:lvl9pPr>
          </a:lstStyle>
          <a:p/>
        </p:txBody>
      </p:sp>
      <p:sp>
        <p:nvSpPr>
          <p:cNvPr id="1172" name="Google Shape;1172;p228"/>
          <p:cNvSpPr txBox="1"/>
          <p:nvPr>
            <p:ph idx="2" type="body"/>
          </p:nvPr>
        </p:nvSpPr>
        <p:spPr>
          <a:xfrm>
            <a:off x="304800" y="152400"/>
            <a:ext cx="6324600" cy="11430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0"/>
              </a:spcBef>
              <a:spcAft>
                <a:spcPts val="0"/>
              </a:spcAft>
              <a:buClr>
                <a:schemeClr val="dk1"/>
              </a:buClr>
              <a:buSzPts val="3600"/>
              <a:buFont typeface="Arial"/>
              <a:buNone/>
              <a:defRPr b="1" sz="3600">
                <a:latin typeface="Arial"/>
                <a:ea typeface="Arial"/>
                <a:cs typeface="Arial"/>
                <a:sym typeface="Arial"/>
              </a:defRPr>
            </a:lvl1pPr>
            <a:lvl2pPr indent="-342900" lvl="1" marL="914400" algn="l">
              <a:lnSpc>
                <a:spcPct val="100000"/>
              </a:lnSpc>
              <a:spcBef>
                <a:spcPts val="360"/>
              </a:spcBef>
              <a:spcAft>
                <a:spcPts val="0"/>
              </a:spcAft>
              <a:buClr>
                <a:schemeClr val="dk1"/>
              </a:buClr>
              <a:buSzPts val="1800"/>
              <a:buFont typeface="Calibri"/>
              <a:buChar char="–"/>
              <a:defRPr/>
            </a:lvl2pPr>
            <a:lvl3pPr indent="-342900" lvl="2" marL="1371600" algn="l">
              <a:lnSpc>
                <a:spcPct val="100000"/>
              </a:lnSpc>
              <a:spcBef>
                <a:spcPts val="360"/>
              </a:spcBef>
              <a:spcAft>
                <a:spcPts val="0"/>
              </a:spcAft>
              <a:buClr>
                <a:schemeClr val="dk1"/>
              </a:buClr>
              <a:buSzPts val="1800"/>
              <a:buFont typeface="Calibri"/>
              <a:buChar char="•"/>
              <a:defRPr/>
            </a:lvl3pPr>
            <a:lvl4pPr indent="-342900" lvl="3" marL="1828800" algn="l">
              <a:lnSpc>
                <a:spcPct val="100000"/>
              </a:lnSpc>
              <a:spcBef>
                <a:spcPts val="360"/>
              </a:spcBef>
              <a:spcAft>
                <a:spcPts val="0"/>
              </a:spcAft>
              <a:buClr>
                <a:schemeClr val="dk1"/>
              </a:buClr>
              <a:buSzPts val="1800"/>
              <a:buFont typeface="Calibri"/>
              <a:buChar char="–"/>
              <a:defRPr/>
            </a:lvl4pPr>
            <a:lvl5pPr indent="-342900" lvl="4" marL="2286000" algn="l">
              <a:lnSpc>
                <a:spcPct val="100000"/>
              </a:lnSpc>
              <a:spcBef>
                <a:spcPts val="360"/>
              </a:spcBef>
              <a:spcAft>
                <a:spcPts val="0"/>
              </a:spcAft>
              <a:buClr>
                <a:schemeClr val="dk1"/>
              </a:buClr>
              <a:buSzPts val="1800"/>
              <a:buFont typeface="Calibri"/>
              <a:buChar char="»"/>
              <a:defRPr/>
            </a:lvl5pPr>
            <a:lvl6pPr indent="-342900" lvl="5" marL="2743200" algn="l">
              <a:lnSpc>
                <a:spcPct val="100000"/>
              </a:lnSpc>
              <a:spcBef>
                <a:spcPts val="360"/>
              </a:spcBef>
              <a:spcAft>
                <a:spcPts val="0"/>
              </a:spcAft>
              <a:buClr>
                <a:schemeClr val="dk1"/>
              </a:buClr>
              <a:buSzPts val="1800"/>
              <a:buFont typeface="Calibri"/>
              <a:buChar char="•"/>
              <a:defRPr/>
            </a:lvl6pPr>
            <a:lvl7pPr indent="-342900" lvl="6" marL="3200400" algn="l">
              <a:lnSpc>
                <a:spcPct val="100000"/>
              </a:lnSpc>
              <a:spcBef>
                <a:spcPts val="360"/>
              </a:spcBef>
              <a:spcAft>
                <a:spcPts val="0"/>
              </a:spcAft>
              <a:buClr>
                <a:schemeClr val="dk1"/>
              </a:buClr>
              <a:buSzPts val="1800"/>
              <a:buFont typeface="Calibri"/>
              <a:buChar char="•"/>
              <a:defRPr/>
            </a:lvl7pPr>
            <a:lvl8pPr indent="-342900" lvl="7" marL="3657600" algn="l">
              <a:lnSpc>
                <a:spcPct val="100000"/>
              </a:lnSpc>
              <a:spcBef>
                <a:spcPts val="360"/>
              </a:spcBef>
              <a:spcAft>
                <a:spcPts val="0"/>
              </a:spcAft>
              <a:buClr>
                <a:schemeClr val="dk1"/>
              </a:buClr>
              <a:buSzPts val="1800"/>
              <a:buFont typeface="Calibri"/>
              <a:buChar char="•"/>
              <a:defRPr/>
            </a:lvl8pPr>
            <a:lvl9pPr indent="-342900" lvl="8" marL="4114800" algn="l">
              <a:lnSpc>
                <a:spcPct val="100000"/>
              </a:lnSpc>
              <a:spcBef>
                <a:spcPts val="360"/>
              </a:spcBef>
              <a:spcAft>
                <a:spcPts val="0"/>
              </a:spcAft>
              <a:buClr>
                <a:schemeClr val="dk1"/>
              </a:buClr>
              <a:buSzPts val="1800"/>
              <a:buFont typeface="Calibri"/>
              <a:buChar char="•"/>
              <a:defRPr/>
            </a:lvl9pPr>
          </a:lstStyle>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and Content">
  <p:cSld name="4_Title and Content">
    <p:spTree>
      <p:nvGrpSpPr>
        <p:cNvPr id="1173" name="Shape 1173"/>
        <p:cNvGrpSpPr/>
        <p:nvPr/>
      </p:nvGrpSpPr>
      <p:grpSpPr>
        <a:xfrm>
          <a:off x="0" y="0"/>
          <a:ext cx="0" cy="0"/>
          <a:chOff x="0" y="0"/>
          <a:chExt cx="0" cy="0"/>
        </a:xfrm>
      </p:grpSpPr>
      <p:sp>
        <p:nvSpPr>
          <p:cNvPr id="1174" name="Google Shape;1174;p229"/>
          <p:cNvSpPr txBox="1"/>
          <p:nvPr/>
        </p:nvSpPr>
        <p:spPr>
          <a:xfrm>
            <a:off x="3276600" y="6596063"/>
            <a:ext cx="5867400" cy="261937"/>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101141"/>
              </a:buClr>
              <a:buSzPts val="1100"/>
              <a:buFont typeface="Arial"/>
              <a:buNone/>
            </a:pPr>
            <a:r>
              <a:rPr b="1" i="0" lang="en-US" sz="1100" u="none" cap="none" strike="noStrike">
                <a:solidFill>
                  <a:srgbClr val="101141"/>
                </a:solidFill>
                <a:latin typeface="Arial"/>
                <a:ea typeface="Arial"/>
                <a:cs typeface="Arial"/>
                <a:sym typeface="Arial"/>
              </a:rPr>
              <a:t>BITS </a:t>
            </a:r>
            <a:r>
              <a:rPr b="0" i="0" lang="en-US" sz="1100" u="none" cap="none" strike="noStrike">
                <a:solidFill>
                  <a:srgbClr val="101141"/>
                </a:solidFill>
                <a:latin typeface="Arial"/>
                <a:ea typeface="Arial"/>
                <a:cs typeface="Arial"/>
                <a:sym typeface="Arial"/>
              </a:rPr>
              <a:t>Pilani, Pilani Campus</a:t>
            </a:r>
            <a:endParaRPr/>
          </a:p>
        </p:txBody>
      </p:sp>
      <p:grpSp>
        <p:nvGrpSpPr>
          <p:cNvPr id="1175" name="Google Shape;1175;p229"/>
          <p:cNvGrpSpPr/>
          <p:nvPr/>
        </p:nvGrpSpPr>
        <p:grpSpPr>
          <a:xfrm>
            <a:off x="2084388" y="6550025"/>
            <a:ext cx="7059612" cy="49213"/>
            <a:chOff x="2083888" y="6550671"/>
            <a:chExt cx="7060112" cy="48665"/>
          </a:xfrm>
        </p:grpSpPr>
        <p:sp>
          <p:nvSpPr>
            <p:cNvPr id="1176" name="Google Shape;1176;p229"/>
            <p:cNvSpPr/>
            <p:nvPr/>
          </p:nvSpPr>
          <p:spPr>
            <a:xfrm>
              <a:off x="4630418" y="6550671"/>
              <a:ext cx="2329027" cy="48665"/>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177" name="Google Shape;1177;p229"/>
            <p:cNvSpPr/>
            <p:nvPr/>
          </p:nvSpPr>
          <p:spPr>
            <a:xfrm>
              <a:off x="6908642" y="6550671"/>
              <a:ext cx="2235358" cy="45525"/>
            </a:xfrm>
            <a:prstGeom prst="rect">
              <a:avLst/>
            </a:prstGeom>
            <a:solidFill>
              <a:srgbClr val="E31C2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178" name="Google Shape;1178;p229"/>
            <p:cNvSpPr/>
            <p:nvPr/>
          </p:nvSpPr>
          <p:spPr>
            <a:xfrm>
              <a:off x="2083888" y="6550671"/>
              <a:ext cx="2581458" cy="48665"/>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pic>
        <p:nvPicPr>
          <p:cNvPr descr="Picture 7.png" id="1179" name="Google Shape;1179;p229"/>
          <p:cNvPicPr preferRelativeResize="0"/>
          <p:nvPr/>
        </p:nvPicPr>
        <p:blipFill rotWithShape="1">
          <a:blip r:embed="rId2">
            <a:alphaModFix/>
          </a:blip>
          <a:srcRect b="5335" l="1923" r="0" t="0"/>
          <a:stretch/>
        </p:blipFill>
        <p:spPr>
          <a:xfrm>
            <a:off x="6629400" y="0"/>
            <a:ext cx="2193925" cy="692150"/>
          </a:xfrm>
          <a:prstGeom prst="rect">
            <a:avLst/>
          </a:prstGeom>
          <a:noFill/>
          <a:ln>
            <a:noFill/>
          </a:ln>
        </p:spPr>
      </p:pic>
      <p:grpSp>
        <p:nvGrpSpPr>
          <p:cNvPr id="1180" name="Google Shape;1180;p229"/>
          <p:cNvGrpSpPr/>
          <p:nvPr/>
        </p:nvGrpSpPr>
        <p:grpSpPr>
          <a:xfrm>
            <a:off x="2133600" y="6553200"/>
            <a:ext cx="7010400" cy="46038"/>
            <a:chOff x="1905000" y="6553200"/>
            <a:chExt cx="7010400" cy="45719"/>
          </a:xfrm>
        </p:grpSpPr>
        <p:sp>
          <p:nvSpPr>
            <p:cNvPr id="1181" name="Google Shape;1181;p229"/>
            <p:cNvSpPr/>
            <p:nvPr/>
          </p:nvSpPr>
          <p:spPr>
            <a:xfrm>
              <a:off x="4267200" y="6553200"/>
              <a:ext cx="2328863" cy="45719"/>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182" name="Google Shape;1182;p229"/>
            <p:cNvSpPr/>
            <p:nvPr/>
          </p:nvSpPr>
          <p:spPr>
            <a:xfrm>
              <a:off x="1905000" y="6553200"/>
              <a:ext cx="2362200" cy="45719"/>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183" name="Google Shape;1183;p229"/>
            <p:cNvSpPr/>
            <p:nvPr/>
          </p:nvSpPr>
          <p:spPr>
            <a:xfrm>
              <a:off x="6586538" y="6553200"/>
              <a:ext cx="2328862" cy="45719"/>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grpSp>
        <p:nvGrpSpPr>
          <p:cNvPr id="1184" name="Google Shape;1184;p229"/>
          <p:cNvGrpSpPr/>
          <p:nvPr/>
        </p:nvGrpSpPr>
        <p:grpSpPr>
          <a:xfrm>
            <a:off x="0" y="1295400"/>
            <a:ext cx="7010400" cy="46038"/>
            <a:chOff x="1905000" y="6553200"/>
            <a:chExt cx="7010400" cy="45719"/>
          </a:xfrm>
        </p:grpSpPr>
        <p:sp>
          <p:nvSpPr>
            <p:cNvPr id="1185" name="Google Shape;1185;p229"/>
            <p:cNvSpPr/>
            <p:nvPr/>
          </p:nvSpPr>
          <p:spPr>
            <a:xfrm>
              <a:off x="4267200" y="6553200"/>
              <a:ext cx="2328863" cy="45719"/>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186" name="Google Shape;1186;p229"/>
            <p:cNvSpPr/>
            <p:nvPr/>
          </p:nvSpPr>
          <p:spPr>
            <a:xfrm>
              <a:off x="1905000" y="6553200"/>
              <a:ext cx="2362200" cy="45719"/>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187" name="Google Shape;1187;p229"/>
            <p:cNvSpPr/>
            <p:nvPr/>
          </p:nvSpPr>
          <p:spPr>
            <a:xfrm>
              <a:off x="6586538" y="6553200"/>
              <a:ext cx="2328862" cy="45719"/>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sp>
        <p:nvSpPr>
          <p:cNvPr id="1188" name="Google Shape;1188;p229"/>
          <p:cNvSpPr txBox="1"/>
          <p:nvPr>
            <p:ph idx="1" type="body"/>
          </p:nvPr>
        </p:nvSpPr>
        <p:spPr>
          <a:xfrm>
            <a:off x="304800" y="1493837"/>
            <a:ext cx="8229600" cy="4525963"/>
          </a:xfrm>
          <a:prstGeom prst="rect">
            <a:avLst/>
          </a:prstGeom>
          <a:noFill/>
          <a:ln>
            <a:noFill/>
          </a:ln>
        </p:spPr>
        <p:txBody>
          <a:bodyPr anchorCtr="0" anchor="t" bIns="0" lIns="0" spcFirstLastPara="1" rIns="0" wrap="square" tIns="0">
            <a:spAutoFit/>
          </a:bodyPr>
          <a:lstStyle>
            <a:lvl1pPr indent="-228600" lvl="0" marL="457200" marR="0" algn="l">
              <a:lnSpc>
                <a:spcPct val="100000"/>
              </a:lnSpc>
              <a:spcBef>
                <a:spcPts val="480"/>
              </a:spcBef>
              <a:spcAft>
                <a:spcPts val="0"/>
              </a:spcAft>
              <a:buClr>
                <a:srgbClr val="101141"/>
              </a:buClr>
              <a:buSzPts val="2400"/>
              <a:buFont typeface="Arial"/>
              <a:buNone/>
              <a:defRPr sz="2400">
                <a:latin typeface="Cambria"/>
                <a:ea typeface="Cambria"/>
                <a:cs typeface="Cambria"/>
                <a:sym typeface="Cambria"/>
              </a:defRPr>
            </a:lvl1pPr>
            <a:lvl2pPr indent="-330200" lvl="1" marL="914400" marR="0" algn="l">
              <a:lnSpc>
                <a:spcPct val="100000"/>
              </a:lnSpc>
              <a:spcBef>
                <a:spcPts val="320"/>
              </a:spcBef>
              <a:spcAft>
                <a:spcPts val="0"/>
              </a:spcAft>
              <a:buSzPts val="1600"/>
              <a:buFont typeface="Arial"/>
              <a:buChar char="–"/>
              <a:defRPr sz="1600">
                <a:latin typeface="Cambria"/>
                <a:ea typeface="Cambria"/>
                <a:cs typeface="Cambria"/>
                <a:sym typeface="Cambria"/>
              </a:defRPr>
            </a:lvl2pPr>
            <a:lvl3pPr indent="-228600" lvl="2" marL="1371600" algn="l">
              <a:spcBef>
                <a:spcPts val="0"/>
              </a:spcBef>
              <a:spcAft>
                <a:spcPts val="0"/>
              </a:spcAft>
              <a:buSzPts val="1400"/>
              <a:buNone/>
              <a:defRPr>
                <a:latin typeface="Cambria"/>
                <a:ea typeface="Cambria"/>
                <a:cs typeface="Cambria"/>
                <a:sym typeface="Cambria"/>
              </a:defRPr>
            </a:lvl3pPr>
            <a:lvl4pPr indent="-228600" lvl="3" marL="1828800" algn="l">
              <a:spcBef>
                <a:spcPts val="0"/>
              </a:spcBef>
              <a:spcAft>
                <a:spcPts val="0"/>
              </a:spcAft>
              <a:buSzPts val="1400"/>
              <a:buNone/>
              <a:defRPr>
                <a:latin typeface="Cambria"/>
                <a:ea typeface="Cambria"/>
                <a:cs typeface="Cambria"/>
                <a:sym typeface="Cambria"/>
              </a:defRPr>
            </a:lvl4pPr>
            <a:lvl5pPr indent="-228600" lvl="4" marL="2286000" algn="l">
              <a:spcBef>
                <a:spcPts val="0"/>
              </a:spcBef>
              <a:spcAft>
                <a:spcPts val="0"/>
              </a:spcAft>
              <a:buSzPts val="1400"/>
              <a:buNone/>
              <a:defRPr>
                <a:latin typeface="Cambria"/>
                <a:ea typeface="Cambria"/>
                <a:cs typeface="Cambria"/>
                <a:sym typeface="Cambria"/>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189" name="Google Shape;1189;p229"/>
          <p:cNvSpPr txBox="1"/>
          <p:nvPr>
            <p:ph idx="2" type="body"/>
          </p:nvPr>
        </p:nvSpPr>
        <p:spPr>
          <a:xfrm>
            <a:off x="304800" y="152400"/>
            <a:ext cx="6324600" cy="1143000"/>
          </a:xfrm>
          <a:prstGeom prst="rect">
            <a:avLst/>
          </a:prstGeom>
          <a:noFill/>
          <a:ln>
            <a:noFill/>
          </a:ln>
        </p:spPr>
        <p:txBody>
          <a:bodyPr anchorCtr="0" anchor="ctr" bIns="0" lIns="0" spcFirstLastPara="1" rIns="0" wrap="square" tIns="0">
            <a:normAutofit/>
          </a:bodyPr>
          <a:lstStyle>
            <a:lvl1pPr indent="-228600" lvl="0" marL="457200" algn="l">
              <a:lnSpc>
                <a:spcPct val="100000"/>
              </a:lnSpc>
              <a:spcBef>
                <a:spcPts val="0"/>
              </a:spcBef>
              <a:spcAft>
                <a:spcPts val="0"/>
              </a:spcAft>
              <a:buClr>
                <a:srgbClr val="C00000"/>
              </a:buClr>
              <a:buSzPts val="3600"/>
              <a:buFont typeface="Cambria"/>
              <a:buNone/>
              <a:defRPr b="1" sz="3600">
                <a:solidFill>
                  <a:srgbClr val="C00000"/>
                </a:solidFill>
                <a:latin typeface="Cambria"/>
                <a:ea typeface="Cambria"/>
                <a:cs typeface="Cambria"/>
                <a:sym typeface="Cambria"/>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spTree>
      <p:nvGrpSpPr>
        <p:cNvPr id="1190" name="Shape 1190"/>
        <p:cNvGrpSpPr/>
        <p:nvPr/>
      </p:nvGrpSpPr>
      <p:grpSpPr>
        <a:xfrm>
          <a:off x="0" y="0"/>
          <a:ext cx="0" cy="0"/>
          <a:chOff x="0" y="0"/>
          <a:chExt cx="0" cy="0"/>
        </a:xfrm>
      </p:grpSpPr>
      <p:sp>
        <p:nvSpPr>
          <p:cNvPr id="1191" name="Google Shape;1191;p230"/>
          <p:cNvSpPr txBox="1"/>
          <p:nvPr/>
        </p:nvSpPr>
        <p:spPr>
          <a:xfrm>
            <a:off x="3276600" y="6596065"/>
            <a:ext cx="5867400" cy="219291"/>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101141"/>
              </a:buClr>
              <a:buSzPts val="825"/>
              <a:buFont typeface="Arial"/>
              <a:buNone/>
            </a:pPr>
            <a:r>
              <a:rPr b="1" i="0" lang="en-US" sz="825" u="none" cap="none" strike="noStrike">
                <a:solidFill>
                  <a:srgbClr val="101141"/>
                </a:solidFill>
                <a:latin typeface="Arial"/>
                <a:ea typeface="Arial"/>
                <a:cs typeface="Arial"/>
                <a:sym typeface="Arial"/>
              </a:rPr>
              <a:t>BITS </a:t>
            </a:r>
            <a:r>
              <a:rPr b="0" i="0" lang="en-US" sz="825" u="none" cap="none" strike="noStrike">
                <a:solidFill>
                  <a:srgbClr val="101141"/>
                </a:solidFill>
                <a:latin typeface="Arial"/>
                <a:ea typeface="Arial"/>
                <a:cs typeface="Arial"/>
                <a:sym typeface="Arial"/>
              </a:rPr>
              <a:t>Pilani, Pilani Campus</a:t>
            </a:r>
            <a:endParaRPr/>
          </a:p>
        </p:txBody>
      </p:sp>
      <p:grpSp>
        <p:nvGrpSpPr>
          <p:cNvPr id="1192" name="Google Shape;1192;p230"/>
          <p:cNvGrpSpPr/>
          <p:nvPr/>
        </p:nvGrpSpPr>
        <p:grpSpPr>
          <a:xfrm>
            <a:off x="2084388" y="6550027"/>
            <a:ext cx="7059612" cy="49213"/>
            <a:chOff x="2083888" y="6550671"/>
            <a:chExt cx="7060112" cy="48665"/>
          </a:xfrm>
        </p:grpSpPr>
        <p:sp>
          <p:nvSpPr>
            <p:cNvPr id="1193" name="Google Shape;1193;p230"/>
            <p:cNvSpPr/>
            <p:nvPr/>
          </p:nvSpPr>
          <p:spPr>
            <a:xfrm>
              <a:off x="4630418" y="6550671"/>
              <a:ext cx="2329027" cy="48665"/>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350"/>
                <a:buFont typeface="Arial"/>
                <a:buNone/>
              </a:pPr>
              <a:r>
                <a:t/>
              </a:r>
              <a:endParaRPr b="0" i="0" sz="1350" u="none" cap="none" strike="noStrike">
                <a:solidFill>
                  <a:srgbClr val="FFFFFF"/>
                </a:solidFill>
                <a:latin typeface="Calibri"/>
                <a:ea typeface="Calibri"/>
                <a:cs typeface="Calibri"/>
                <a:sym typeface="Calibri"/>
              </a:endParaRPr>
            </a:p>
          </p:txBody>
        </p:sp>
        <p:sp>
          <p:nvSpPr>
            <p:cNvPr id="1194" name="Google Shape;1194;p230"/>
            <p:cNvSpPr/>
            <p:nvPr/>
          </p:nvSpPr>
          <p:spPr>
            <a:xfrm>
              <a:off x="6908642" y="6550671"/>
              <a:ext cx="2235358" cy="45525"/>
            </a:xfrm>
            <a:prstGeom prst="rect">
              <a:avLst/>
            </a:prstGeom>
            <a:solidFill>
              <a:srgbClr val="E31C2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350"/>
                <a:buFont typeface="Arial"/>
                <a:buNone/>
              </a:pPr>
              <a:r>
                <a:t/>
              </a:r>
              <a:endParaRPr b="0" i="0" sz="1350" u="none" cap="none" strike="noStrike">
                <a:solidFill>
                  <a:srgbClr val="FFFFFF"/>
                </a:solidFill>
                <a:latin typeface="Calibri"/>
                <a:ea typeface="Calibri"/>
                <a:cs typeface="Calibri"/>
                <a:sym typeface="Calibri"/>
              </a:endParaRPr>
            </a:p>
          </p:txBody>
        </p:sp>
        <p:sp>
          <p:nvSpPr>
            <p:cNvPr id="1195" name="Google Shape;1195;p230"/>
            <p:cNvSpPr/>
            <p:nvPr/>
          </p:nvSpPr>
          <p:spPr>
            <a:xfrm>
              <a:off x="2083888" y="6550671"/>
              <a:ext cx="2581458" cy="48665"/>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350"/>
                <a:buFont typeface="Arial"/>
                <a:buNone/>
              </a:pPr>
              <a:r>
                <a:t/>
              </a:r>
              <a:endParaRPr b="0" i="0" sz="1350" u="none" cap="none" strike="noStrike">
                <a:solidFill>
                  <a:srgbClr val="FFFFFF"/>
                </a:solidFill>
                <a:latin typeface="Calibri"/>
                <a:ea typeface="Calibri"/>
                <a:cs typeface="Calibri"/>
                <a:sym typeface="Calibri"/>
              </a:endParaRPr>
            </a:p>
          </p:txBody>
        </p:sp>
      </p:grpSp>
      <p:pic>
        <p:nvPicPr>
          <p:cNvPr descr="Picture 7.png" id="1196" name="Google Shape;1196;p230"/>
          <p:cNvPicPr preferRelativeResize="0"/>
          <p:nvPr/>
        </p:nvPicPr>
        <p:blipFill rotWithShape="1">
          <a:blip r:embed="rId2">
            <a:alphaModFix/>
          </a:blip>
          <a:srcRect b="5335" l="1923" r="0" t="0"/>
          <a:stretch/>
        </p:blipFill>
        <p:spPr>
          <a:xfrm>
            <a:off x="6629401" y="0"/>
            <a:ext cx="2193925" cy="692150"/>
          </a:xfrm>
          <a:prstGeom prst="rect">
            <a:avLst/>
          </a:prstGeom>
          <a:noFill/>
          <a:ln>
            <a:noFill/>
          </a:ln>
        </p:spPr>
      </p:pic>
      <p:grpSp>
        <p:nvGrpSpPr>
          <p:cNvPr id="1197" name="Google Shape;1197;p230"/>
          <p:cNvGrpSpPr/>
          <p:nvPr/>
        </p:nvGrpSpPr>
        <p:grpSpPr>
          <a:xfrm>
            <a:off x="2133600" y="6553200"/>
            <a:ext cx="7010400" cy="46038"/>
            <a:chOff x="1905000" y="6553200"/>
            <a:chExt cx="7010400" cy="45719"/>
          </a:xfrm>
        </p:grpSpPr>
        <p:sp>
          <p:nvSpPr>
            <p:cNvPr id="1198" name="Google Shape;1198;p230"/>
            <p:cNvSpPr/>
            <p:nvPr/>
          </p:nvSpPr>
          <p:spPr>
            <a:xfrm>
              <a:off x="4267200" y="6553200"/>
              <a:ext cx="2328863" cy="45719"/>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350"/>
                <a:buFont typeface="Arial"/>
                <a:buNone/>
              </a:pPr>
              <a:r>
                <a:t/>
              </a:r>
              <a:endParaRPr b="0" i="0" sz="1350" u="none" cap="none" strike="noStrike">
                <a:solidFill>
                  <a:srgbClr val="FFFFFF"/>
                </a:solidFill>
                <a:latin typeface="Calibri"/>
                <a:ea typeface="Calibri"/>
                <a:cs typeface="Calibri"/>
                <a:sym typeface="Calibri"/>
              </a:endParaRPr>
            </a:p>
          </p:txBody>
        </p:sp>
        <p:sp>
          <p:nvSpPr>
            <p:cNvPr id="1199" name="Google Shape;1199;p230"/>
            <p:cNvSpPr/>
            <p:nvPr/>
          </p:nvSpPr>
          <p:spPr>
            <a:xfrm>
              <a:off x="1905000" y="6553200"/>
              <a:ext cx="2362200" cy="45719"/>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350"/>
                <a:buFont typeface="Arial"/>
                <a:buNone/>
              </a:pPr>
              <a:r>
                <a:t/>
              </a:r>
              <a:endParaRPr b="0" i="0" sz="1350" u="none" cap="none" strike="noStrike">
                <a:solidFill>
                  <a:srgbClr val="FFFFFF"/>
                </a:solidFill>
                <a:latin typeface="Calibri"/>
                <a:ea typeface="Calibri"/>
                <a:cs typeface="Calibri"/>
                <a:sym typeface="Calibri"/>
              </a:endParaRPr>
            </a:p>
          </p:txBody>
        </p:sp>
        <p:sp>
          <p:nvSpPr>
            <p:cNvPr id="1200" name="Google Shape;1200;p230"/>
            <p:cNvSpPr/>
            <p:nvPr/>
          </p:nvSpPr>
          <p:spPr>
            <a:xfrm>
              <a:off x="6586538" y="6553200"/>
              <a:ext cx="2328862" cy="45719"/>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350"/>
                <a:buFont typeface="Arial"/>
                <a:buNone/>
              </a:pPr>
              <a:r>
                <a:t/>
              </a:r>
              <a:endParaRPr b="0" i="0" sz="1350" u="none" cap="none" strike="noStrike">
                <a:solidFill>
                  <a:srgbClr val="FFFFFF"/>
                </a:solidFill>
                <a:latin typeface="Calibri"/>
                <a:ea typeface="Calibri"/>
                <a:cs typeface="Calibri"/>
                <a:sym typeface="Calibri"/>
              </a:endParaRPr>
            </a:p>
          </p:txBody>
        </p:sp>
      </p:grpSp>
      <p:grpSp>
        <p:nvGrpSpPr>
          <p:cNvPr id="1201" name="Google Shape;1201;p230"/>
          <p:cNvGrpSpPr/>
          <p:nvPr/>
        </p:nvGrpSpPr>
        <p:grpSpPr>
          <a:xfrm>
            <a:off x="0" y="1295400"/>
            <a:ext cx="7010400" cy="46038"/>
            <a:chOff x="1905000" y="6553200"/>
            <a:chExt cx="7010400" cy="45719"/>
          </a:xfrm>
        </p:grpSpPr>
        <p:sp>
          <p:nvSpPr>
            <p:cNvPr id="1202" name="Google Shape;1202;p230"/>
            <p:cNvSpPr/>
            <p:nvPr/>
          </p:nvSpPr>
          <p:spPr>
            <a:xfrm>
              <a:off x="4267200" y="6553200"/>
              <a:ext cx="2328863" cy="45719"/>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350"/>
                <a:buFont typeface="Arial"/>
                <a:buNone/>
              </a:pPr>
              <a:r>
                <a:t/>
              </a:r>
              <a:endParaRPr b="0" i="0" sz="1350" u="none" cap="none" strike="noStrike">
                <a:solidFill>
                  <a:srgbClr val="FFFFFF"/>
                </a:solidFill>
                <a:latin typeface="Calibri"/>
                <a:ea typeface="Calibri"/>
                <a:cs typeface="Calibri"/>
                <a:sym typeface="Calibri"/>
              </a:endParaRPr>
            </a:p>
          </p:txBody>
        </p:sp>
        <p:sp>
          <p:nvSpPr>
            <p:cNvPr id="1203" name="Google Shape;1203;p230"/>
            <p:cNvSpPr/>
            <p:nvPr/>
          </p:nvSpPr>
          <p:spPr>
            <a:xfrm>
              <a:off x="1905000" y="6553200"/>
              <a:ext cx="2362200" cy="45719"/>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350"/>
                <a:buFont typeface="Arial"/>
                <a:buNone/>
              </a:pPr>
              <a:r>
                <a:t/>
              </a:r>
              <a:endParaRPr b="0" i="0" sz="1350" u="none" cap="none" strike="noStrike">
                <a:solidFill>
                  <a:srgbClr val="FFFFFF"/>
                </a:solidFill>
                <a:latin typeface="Calibri"/>
                <a:ea typeface="Calibri"/>
                <a:cs typeface="Calibri"/>
                <a:sym typeface="Calibri"/>
              </a:endParaRPr>
            </a:p>
          </p:txBody>
        </p:sp>
        <p:sp>
          <p:nvSpPr>
            <p:cNvPr id="1204" name="Google Shape;1204;p230"/>
            <p:cNvSpPr/>
            <p:nvPr/>
          </p:nvSpPr>
          <p:spPr>
            <a:xfrm>
              <a:off x="6586538" y="6553200"/>
              <a:ext cx="2328862" cy="45719"/>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350"/>
                <a:buFont typeface="Arial"/>
                <a:buNone/>
              </a:pPr>
              <a:r>
                <a:t/>
              </a:r>
              <a:endParaRPr b="0" i="0" sz="1350" u="none" cap="none" strike="noStrike">
                <a:solidFill>
                  <a:srgbClr val="FFFFFF"/>
                </a:solidFill>
                <a:latin typeface="Calibri"/>
                <a:ea typeface="Calibri"/>
                <a:cs typeface="Calibri"/>
                <a:sym typeface="Calibri"/>
              </a:endParaRPr>
            </a:p>
          </p:txBody>
        </p:sp>
      </p:grpSp>
      <p:sp>
        <p:nvSpPr>
          <p:cNvPr id="1205" name="Google Shape;1205;p230"/>
          <p:cNvSpPr txBox="1"/>
          <p:nvPr>
            <p:ph idx="1" type="body"/>
          </p:nvPr>
        </p:nvSpPr>
        <p:spPr>
          <a:xfrm>
            <a:off x="304800" y="1493839"/>
            <a:ext cx="8229600" cy="4525963"/>
          </a:xfrm>
          <a:prstGeom prst="rect">
            <a:avLst/>
          </a:prstGeom>
          <a:noFill/>
          <a:ln>
            <a:noFill/>
          </a:ln>
        </p:spPr>
        <p:txBody>
          <a:bodyPr anchorCtr="0" anchor="t" bIns="0" lIns="0" spcFirstLastPara="1" rIns="0" wrap="square" tIns="0">
            <a:spAutoFit/>
          </a:bodyPr>
          <a:lstStyle>
            <a:lvl1pPr indent="-228600" lvl="0" marL="457200" marR="0" algn="l">
              <a:lnSpc>
                <a:spcPct val="100000"/>
              </a:lnSpc>
              <a:spcBef>
                <a:spcPts val="360"/>
              </a:spcBef>
              <a:spcAft>
                <a:spcPts val="0"/>
              </a:spcAft>
              <a:buClr>
                <a:srgbClr val="101141"/>
              </a:buClr>
              <a:buSzPts val="1800"/>
              <a:buFont typeface="Arial"/>
              <a:buNone/>
              <a:defRPr sz="1800">
                <a:latin typeface="Cambria"/>
                <a:ea typeface="Cambria"/>
                <a:cs typeface="Cambria"/>
                <a:sym typeface="Cambria"/>
              </a:defRPr>
            </a:lvl1pPr>
            <a:lvl2pPr indent="-304800" lvl="1" marL="914400" marR="0" algn="l">
              <a:lnSpc>
                <a:spcPct val="100000"/>
              </a:lnSpc>
              <a:spcBef>
                <a:spcPts val="240"/>
              </a:spcBef>
              <a:spcAft>
                <a:spcPts val="0"/>
              </a:spcAft>
              <a:buSzPts val="1200"/>
              <a:buFont typeface="Arial"/>
              <a:buChar char="–"/>
              <a:defRPr sz="1200">
                <a:latin typeface="Cambria"/>
                <a:ea typeface="Cambria"/>
                <a:cs typeface="Cambria"/>
                <a:sym typeface="Cambria"/>
              </a:defRPr>
            </a:lvl2pPr>
            <a:lvl3pPr indent="-228600" lvl="2" marL="1371600" algn="l">
              <a:spcBef>
                <a:spcPts val="0"/>
              </a:spcBef>
              <a:spcAft>
                <a:spcPts val="0"/>
              </a:spcAft>
              <a:buSzPts val="1400"/>
              <a:buNone/>
              <a:defRPr>
                <a:latin typeface="Cambria"/>
                <a:ea typeface="Cambria"/>
                <a:cs typeface="Cambria"/>
                <a:sym typeface="Cambria"/>
              </a:defRPr>
            </a:lvl3pPr>
            <a:lvl4pPr indent="-228600" lvl="3" marL="1828800" algn="l">
              <a:spcBef>
                <a:spcPts val="0"/>
              </a:spcBef>
              <a:spcAft>
                <a:spcPts val="0"/>
              </a:spcAft>
              <a:buSzPts val="1400"/>
              <a:buNone/>
              <a:defRPr>
                <a:latin typeface="Cambria"/>
                <a:ea typeface="Cambria"/>
                <a:cs typeface="Cambria"/>
                <a:sym typeface="Cambria"/>
              </a:defRPr>
            </a:lvl4pPr>
            <a:lvl5pPr indent="-228600" lvl="4" marL="2286000" algn="l">
              <a:spcBef>
                <a:spcPts val="0"/>
              </a:spcBef>
              <a:spcAft>
                <a:spcPts val="0"/>
              </a:spcAft>
              <a:buSzPts val="1400"/>
              <a:buNone/>
              <a:defRPr>
                <a:latin typeface="Cambria"/>
                <a:ea typeface="Cambria"/>
                <a:cs typeface="Cambria"/>
                <a:sym typeface="Cambria"/>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206" name="Google Shape;1206;p230"/>
          <p:cNvSpPr txBox="1"/>
          <p:nvPr>
            <p:ph idx="2" type="body"/>
          </p:nvPr>
        </p:nvSpPr>
        <p:spPr>
          <a:xfrm>
            <a:off x="304800" y="152400"/>
            <a:ext cx="6324600" cy="1143000"/>
          </a:xfrm>
          <a:prstGeom prst="rect">
            <a:avLst/>
          </a:prstGeom>
          <a:noFill/>
          <a:ln>
            <a:noFill/>
          </a:ln>
        </p:spPr>
        <p:txBody>
          <a:bodyPr anchorCtr="0" anchor="ctr" bIns="0" lIns="0" spcFirstLastPara="1" rIns="0" wrap="square" tIns="0">
            <a:normAutofit/>
          </a:bodyPr>
          <a:lstStyle>
            <a:lvl1pPr indent="-228600" lvl="0" marL="457200" algn="l">
              <a:lnSpc>
                <a:spcPct val="100000"/>
              </a:lnSpc>
              <a:spcBef>
                <a:spcPts val="0"/>
              </a:spcBef>
              <a:spcAft>
                <a:spcPts val="0"/>
              </a:spcAft>
              <a:buClr>
                <a:srgbClr val="C00000"/>
              </a:buClr>
              <a:buSzPts val="2700"/>
              <a:buFont typeface="Cambria"/>
              <a:buNone/>
              <a:defRPr b="1" sz="2700">
                <a:solidFill>
                  <a:srgbClr val="C00000"/>
                </a:solidFill>
                <a:latin typeface="Cambria"/>
                <a:ea typeface="Cambria"/>
                <a:cs typeface="Cambria"/>
                <a:sym typeface="Cambria"/>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obj">
  <p:cSld name="OBJECT">
    <p:bg>
      <p:bgPr>
        <a:solidFill>
          <a:schemeClr val="lt1"/>
        </a:solidFill>
      </p:bgPr>
    </p:bg>
    <p:spTree>
      <p:nvGrpSpPr>
        <p:cNvPr id="1213" name="Shape 1213"/>
        <p:cNvGrpSpPr/>
        <p:nvPr/>
      </p:nvGrpSpPr>
      <p:grpSpPr>
        <a:xfrm>
          <a:off x="0" y="0"/>
          <a:ext cx="0" cy="0"/>
          <a:chOff x="0" y="0"/>
          <a:chExt cx="0" cy="0"/>
        </a:xfrm>
      </p:grpSpPr>
      <p:sp>
        <p:nvSpPr>
          <p:cNvPr id="1214" name="Google Shape;1214;p201"/>
          <p:cNvSpPr/>
          <p:nvPr/>
        </p:nvSpPr>
        <p:spPr>
          <a:xfrm>
            <a:off x="4629911" y="6550152"/>
            <a:ext cx="2329180" cy="48895"/>
          </a:xfrm>
          <a:custGeom>
            <a:rect b="b" l="l" r="r" t="t"/>
            <a:pathLst>
              <a:path extrusionOk="0" h="48895" w="2329179">
                <a:moveTo>
                  <a:pt x="2328672" y="0"/>
                </a:moveTo>
                <a:lnTo>
                  <a:pt x="0" y="0"/>
                </a:lnTo>
                <a:lnTo>
                  <a:pt x="0" y="48768"/>
                </a:lnTo>
                <a:lnTo>
                  <a:pt x="2328672" y="48768"/>
                </a:lnTo>
                <a:lnTo>
                  <a:pt x="2328672" y="0"/>
                </a:lnTo>
                <a:close/>
              </a:path>
            </a:pathLst>
          </a:custGeom>
          <a:solidFill>
            <a:srgbClr val="76C2E4"/>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215" name="Google Shape;1215;p201"/>
          <p:cNvSpPr/>
          <p:nvPr/>
        </p:nvSpPr>
        <p:spPr>
          <a:xfrm>
            <a:off x="6909816" y="6550152"/>
            <a:ext cx="2234565" cy="45720"/>
          </a:xfrm>
          <a:custGeom>
            <a:rect b="b" l="l" r="r" t="t"/>
            <a:pathLst>
              <a:path extrusionOk="0" h="45720" w="2234565">
                <a:moveTo>
                  <a:pt x="2234183" y="0"/>
                </a:moveTo>
                <a:lnTo>
                  <a:pt x="0" y="0"/>
                </a:lnTo>
                <a:lnTo>
                  <a:pt x="0" y="45720"/>
                </a:lnTo>
                <a:lnTo>
                  <a:pt x="2234183" y="45720"/>
                </a:lnTo>
                <a:lnTo>
                  <a:pt x="2234183" y="0"/>
                </a:lnTo>
                <a:close/>
              </a:path>
            </a:pathLst>
          </a:custGeom>
          <a:solidFill>
            <a:srgbClr val="E21C23"/>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216" name="Google Shape;1216;p201"/>
          <p:cNvSpPr/>
          <p:nvPr/>
        </p:nvSpPr>
        <p:spPr>
          <a:xfrm>
            <a:off x="2084832" y="6550152"/>
            <a:ext cx="2581910" cy="48895"/>
          </a:xfrm>
          <a:custGeom>
            <a:rect b="b" l="l" r="r" t="t"/>
            <a:pathLst>
              <a:path extrusionOk="0" h="48895" w="2581910">
                <a:moveTo>
                  <a:pt x="2581656" y="0"/>
                </a:moveTo>
                <a:lnTo>
                  <a:pt x="0" y="0"/>
                </a:lnTo>
                <a:lnTo>
                  <a:pt x="0" y="48768"/>
                </a:lnTo>
                <a:lnTo>
                  <a:pt x="2581656" y="48768"/>
                </a:lnTo>
                <a:lnTo>
                  <a:pt x="2581656" y="0"/>
                </a:lnTo>
                <a:close/>
              </a:path>
            </a:pathLst>
          </a:custGeom>
          <a:solidFill>
            <a:srgbClr val="FBAF17"/>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217" name="Google Shape;1217;p201"/>
          <p:cNvSpPr/>
          <p:nvPr/>
        </p:nvSpPr>
        <p:spPr>
          <a:xfrm>
            <a:off x="4495800" y="6553200"/>
            <a:ext cx="2329180" cy="45720"/>
          </a:xfrm>
          <a:custGeom>
            <a:rect b="b" l="l" r="r" t="t"/>
            <a:pathLst>
              <a:path extrusionOk="0" h="45720" w="2329179">
                <a:moveTo>
                  <a:pt x="2328672" y="0"/>
                </a:moveTo>
                <a:lnTo>
                  <a:pt x="0" y="0"/>
                </a:lnTo>
                <a:lnTo>
                  <a:pt x="0" y="45720"/>
                </a:lnTo>
                <a:lnTo>
                  <a:pt x="2328672" y="45720"/>
                </a:lnTo>
                <a:lnTo>
                  <a:pt x="2328672" y="0"/>
                </a:lnTo>
                <a:close/>
              </a:path>
            </a:pathLst>
          </a:custGeom>
          <a:solidFill>
            <a:srgbClr val="76C2E4"/>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218" name="Google Shape;1218;p201"/>
          <p:cNvSpPr/>
          <p:nvPr/>
        </p:nvSpPr>
        <p:spPr>
          <a:xfrm>
            <a:off x="2133600" y="6553200"/>
            <a:ext cx="2362200" cy="45720"/>
          </a:xfrm>
          <a:custGeom>
            <a:rect b="b" l="l" r="r" t="t"/>
            <a:pathLst>
              <a:path extrusionOk="0" h="45720" w="2362200">
                <a:moveTo>
                  <a:pt x="2362200" y="0"/>
                </a:moveTo>
                <a:lnTo>
                  <a:pt x="0" y="0"/>
                </a:lnTo>
                <a:lnTo>
                  <a:pt x="0" y="45720"/>
                </a:lnTo>
                <a:lnTo>
                  <a:pt x="2362200" y="45720"/>
                </a:lnTo>
                <a:lnTo>
                  <a:pt x="2362200" y="0"/>
                </a:lnTo>
                <a:close/>
              </a:path>
            </a:pathLst>
          </a:custGeom>
          <a:solidFill>
            <a:srgbClr val="FBAF17"/>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219" name="Google Shape;1219;p201"/>
          <p:cNvSpPr/>
          <p:nvPr/>
        </p:nvSpPr>
        <p:spPr>
          <a:xfrm>
            <a:off x="6815328" y="6553200"/>
            <a:ext cx="2329180" cy="45720"/>
          </a:xfrm>
          <a:custGeom>
            <a:rect b="b" l="l" r="r" t="t"/>
            <a:pathLst>
              <a:path extrusionOk="0" h="45720" w="2329179">
                <a:moveTo>
                  <a:pt x="2328672" y="0"/>
                </a:moveTo>
                <a:lnTo>
                  <a:pt x="0" y="0"/>
                </a:lnTo>
                <a:lnTo>
                  <a:pt x="0" y="45720"/>
                </a:lnTo>
                <a:lnTo>
                  <a:pt x="2328672" y="45720"/>
                </a:lnTo>
                <a:lnTo>
                  <a:pt x="2328672" y="0"/>
                </a:lnTo>
                <a:close/>
              </a:path>
            </a:pathLst>
          </a:custGeom>
          <a:solidFill>
            <a:srgbClr val="FF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pic>
        <p:nvPicPr>
          <p:cNvPr id="1220" name="Google Shape;1220;p201"/>
          <p:cNvPicPr preferRelativeResize="0"/>
          <p:nvPr/>
        </p:nvPicPr>
        <p:blipFill rotWithShape="1">
          <a:blip r:embed="rId2">
            <a:alphaModFix/>
          </a:blip>
          <a:srcRect b="0" l="0" r="0" t="0"/>
          <a:stretch/>
        </p:blipFill>
        <p:spPr>
          <a:xfrm>
            <a:off x="6629400" y="0"/>
            <a:ext cx="2194559" cy="691896"/>
          </a:xfrm>
          <a:prstGeom prst="rect">
            <a:avLst/>
          </a:prstGeom>
          <a:noFill/>
          <a:ln>
            <a:noFill/>
          </a:ln>
        </p:spPr>
      </p:pic>
      <p:sp>
        <p:nvSpPr>
          <p:cNvPr id="1221" name="Google Shape;1221;p201"/>
          <p:cNvSpPr/>
          <p:nvPr/>
        </p:nvSpPr>
        <p:spPr>
          <a:xfrm>
            <a:off x="2362200" y="1295400"/>
            <a:ext cx="2329180" cy="45720"/>
          </a:xfrm>
          <a:custGeom>
            <a:rect b="b" l="l" r="r" t="t"/>
            <a:pathLst>
              <a:path extrusionOk="0" h="45719" w="2329179">
                <a:moveTo>
                  <a:pt x="2328672" y="0"/>
                </a:moveTo>
                <a:lnTo>
                  <a:pt x="0" y="0"/>
                </a:lnTo>
                <a:lnTo>
                  <a:pt x="0" y="45720"/>
                </a:lnTo>
                <a:lnTo>
                  <a:pt x="2328672" y="45720"/>
                </a:lnTo>
                <a:lnTo>
                  <a:pt x="2328672" y="0"/>
                </a:lnTo>
                <a:close/>
              </a:path>
            </a:pathLst>
          </a:custGeom>
          <a:solidFill>
            <a:srgbClr val="76C2E4"/>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222" name="Google Shape;1222;p201"/>
          <p:cNvSpPr/>
          <p:nvPr/>
        </p:nvSpPr>
        <p:spPr>
          <a:xfrm>
            <a:off x="0" y="1295400"/>
            <a:ext cx="2362200" cy="45720"/>
          </a:xfrm>
          <a:custGeom>
            <a:rect b="b" l="l" r="r" t="t"/>
            <a:pathLst>
              <a:path extrusionOk="0" h="45719" w="2362200">
                <a:moveTo>
                  <a:pt x="2362200" y="0"/>
                </a:moveTo>
                <a:lnTo>
                  <a:pt x="0" y="0"/>
                </a:lnTo>
                <a:lnTo>
                  <a:pt x="0" y="45720"/>
                </a:lnTo>
                <a:lnTo>
                  <a:pt x="2362200" y="45720"/>
                </a:lnTo>
                <a:lnTo>
                  <a:pt x="2362200" y="0"/>
                </a:lnTo>
                <a:close/>
              </a:path>
            </a:pathLst>
          </a:custGeom>
          <a:solidFill>
            <a:srgbClr val="FBAF17"/>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223" name="Google Shape;1223;p201"/>
          <p:cNvSpPr/>
          <p:nvPr/>
        </p:nvSpPr>
        <p:spPr>
          <a:xfrm>
            <a:off x="4681728" y="1295400"/>
            <a:ext cx="2329180" cy="45720"/>
          </a:xfrm>
          <a:custGeom>
            <a:rect b="b" l="l" r="r" t="t"/>
            <a:pathLst>
              <a:path extrusionOk="0" h="45719" w="2329179">
                <a:moveTo>
                  <a:pt x="2328672" y="0"/>
                </a:moveTo>
                <a:lnTo>
                  <a:pt x="0" y="0"/>
                </a:lnTo>
                <a:lnTo>
                  <a:pt x="0" y="45720"/>
                </a:lnTo>
                <a:lnTo>
                  <a:pt x="2328672" y="45720"/>
                </a:lnTo>
                <a:lnTo>
                  <a:pt x="2328672" y="0"/>
                </a:lnTo>
                <a:close/>
              </a:path>
            </a:pathLst>
          </a:custGeom>
          <a:solidFill>
            <a:srgbClr val="FF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224" name="Google Shape;1224;p201"/>
          <p:cNvSpPr txBox="1"/>
          <p:nvPr>
            <p:ph type="ctrTitle"/>
          </p:nvPr>
        </p:nvSpPr>
        <p:spPr>
          <a:xfrm>
            <a:off x="383540" y="275590"/>
            <a:ext cx="3446145" cy="391159"/>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1" i="0" sz="2400">
                <a:solidFill>
                  <a:schemeClr val="dk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25" name="Google Shape;1225;p201"/>
          <p:cNvSpPr txBox="1"/>
          <p:nvPr>
            <p:ph idx="1" type="subTitle"/>
          </p:nvPr>
        </p:nvSpPr>
        <p:spPr>
          <a:xfrm>
            <a:off x="1371600" y="3840480"/>
            <a:ext cx="6400800" cy="17145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0" i="0" sz="1800">
                <a:solidFill>
                  <a:schemeClr val="dk1"/>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6" name="Google Shape;1226;p201"/>
          <p:cNvSpPr txBox="1"/>
          <p:nvPr>
            <p:ph idx="11" type="ftr"/>
          </p:nvPr>
        </p:nvSpPr>
        <p:spPr>
          <a:xfrm>
            <a:off x="7356729" y="6642478"/>
            <a:ext cx="1709420" cy="182549"/>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b="0" i="0" sz="1100">
                <a:solidFill>
                  <a:srgbClr val="0F114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27" name="Google Shape;1227;p201"/>
          <p:cNvSpPr txBox="1"/>
          <p:nvPr>
            <p:ph idx="10" type="dt"/>
          </p:nvPr>
        </p:nvSpPr>
        <p:spPr>
          <a:xfrm>
            <a:off x="457200" y="6377940"/>
            <a:ext cx="2103120" cy="3429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28" name="Google Shape;1228;p201"/>
          <p:cNvSpPr txBox="1"/>
          <p:nvPr>
            <p:ph idx="12" type="sldNum"/>
          </p:nvPr>
        </p:nvSpPr>
        <p:spPr>
          <a:xfrm>
            <a:off x="7356729" y="6286011"/>
            <a:ext cx="1709420" cy="539115"/>
          </a:xfrm>
          <a:prstGeom prst="rect">
            <a:avLst/>
          </a:prstGeom>
          <a:noFill/>
          <a:ln>
            <a:noFill/>
          </a:ln>
        </p:spPr>
        <p:txBody>
          <a:bodyPr anchorCtr="0" anchor="t" bIns="0" lIns="0" spcFirstLastPara="1" rIns="0" wrap="square" tIns="0">
            <a:spAutoFit/>
          </a:bodyPr>
          <a:lstStyle>
            <a:lvl1pPr indent="0" lvl="0" marL="0" marR="224154" algn="r">
              <a:lnSpc>
                <a:spcPct val="115937"/>
              </a:lnSpc>
              <a:spcBef>
                <a:spcPts val="0"/>
              </a:spcBef>
              <a:spcAft>
                <a:spcPts val="0"/>
              </a:spcAft>
              <a:buClr>
                <a:srgbClr val="000000"/>
              </a:buClr>
              <a:buSzPts val="1600"/>
              <a:buFont typeface="Arial"/>
              <a:buNone/>
              <a:defRPr b="1" i="0" sz="1600" u="none" cap="none" strike="noStrike">
                <a:solidFill>
                  <a:srgbClr val="000000"/>
                </a:solidFill>
                <a:latin typeface="Times New Roman"/>
                <a:ea typeface="Times New Roman"/>
                <a:cs typeface="Times New Roman"/>
                <a:sym typeface="Times New Roman"/>
              </a:defRPr>
            </a:lvl1pPr>
            <a:lvl2pPr indent="0" lvl="1" marL="0" marR="224154" algn="r">
              <a:lnSpc>
                <a:spcPct val="115937"/>
              </a:lnSpc>
              <a:spcBef>
                <a:spcPts val="0"/>
              </a:spcBef>
              <a:spcAft>
                <a:spcPts val="0"/>
              </a:spcAft>
              <a:buClr>
                <a:srgbClr val="000000"/>
              </a:buClr>
              <a:buSzPts val="1600"/>
              <a:buFont typeface="Arial"/>
              <a:buNone/>
              <a:defRPr b="1" i="0" sz="1600" u="none" cap="none" strike="noStrike">
                <a:solidFill>
                  <a:srgbClr val="000000"/>
                </a:solidFill>
                <a:latin typeface="Times New Roman"/>
                <a:ea typeface="Times New Roman"/>
                <a:cs typeface="Times New Roman"/>
                <a:sym typeface="Times New Roman"/>
              </a:defRPr>
            </a:lvl2pPr>
            <a:lvl3pPr indent="0" lvl="2" marL="0" marR="224154" algn="r">
              <a:lnSpc>
                <a:spcPct val="115937"/>
              </a:lnSpc>
              <a:spcBef>
                <a:spcPts val="0"/>
              </a:spcBef>
              <a:spcAft>
                <a:spcPts val="0"/>
              </a:spcAft>
              <a:buClr>
                <a:srgbClr val="000000"/>
              </a:buClr>
              <a:buSzPts val="1600"/>
              <a:buFont typeface="Arial"/>
              <a:buNone/>
              <a:defRPr b="1" i="0" sz="1600" u="none" cap="none" strike="noStrike">
                <a:solidFill>
                  <a:srgbClr val="000000"/>
                </a:solidFill>
                <a:latin typeface="Times New Roman"/>
                <a:ea typeface="Times New Roman"/>
                <a:cs typeface="Times New Roman"/>
                <a:sym typeface="Times New Roman"/>
              </a:defRPr>
            </a:lvl3pPr>
            <a:lvl4pPr indent="0" lvl="3" marL="0" marR="224154" algn="r">
              <a:lnSpc>
                <a:spcPct val="115937"/>
              </a:lnSpc>
              <a:spcBef>
                <a:spcPts val="0"/>
              </a:spcBef>
              <a:spcAft>
                <a:spcPts val="0"/>
              </a:spcAft>
              <a:buClr>
                <a:srgbClr val="000000"/>
              </a:buClr>
              <a:buSzPts val="1600"/>
              <a:buFont typeface="Arial"/>
              <a:buNone/>
              <a:defRPr b="1" i="0" sz="1600" u="none" cap="none" strike="noStrike">
                <a:solidFill>
                  <a:srgbClr val="000000"/>
                </a:solidFill>
                <a:latin typeface="Times New Roman"/>
                <a:ea typeface="Times New Roman"/>
                <a:cs typeface="Times New Roman"/>
                <a:sym typeface="Times New Roman"/>
              </a:defRPr>
            </a:lvl4pPr>
            <a:lvl5pPr indent="0" lvl="4" marL="0" marR="224154" algn="r">
              <a:lnSpc>
                <a:spcPct val="115937"/>
              </a:lnSpc>
              <a:spcBef>
                <a:spcPts val="0"/>
              </a:spcBef>
              <a:spcAft>
                <a:spcPts val="0"/>
              </a:spcAft>
              <a:buClr>
                <a:srgbClr val="000000"/>
              </a:buClr>
              <a:buSzPts val="1600"/>
              <a:buFont typeface="Arial"/>
              <a:buNone/>
              <a:defRPr b="1" i="0" sz="1600" u="none" cap="none" strike="noStrike">
                <a:solidFill>
                  <a:srgbClr val="000000"/>
                </a:solidFill>
                <a:latin typeface="Times New Roman"/>
                <a:ea typeface="Times New Roman"/>
                <a:cs typeface="Times New Roman"/>
                <a:sym typeface="Times New Roman"/>
              </a:defRPr>
            </a:lvl5pPr>
            <a:lvl6pPr indent="0" lvl="5" marL="0" marR="224154" algn="r">
              <a:lnSpc>
                <a:spcPct val="115937"/>
              </a:lnSpc>
              <a:spcBef>
                <a:spcPts val="0"/>
              </a:spcBef>
              <a:spcAft>
                <a:spcPts val="0"/>
              </a:spcAft>
              <a:buClr>
                <a:srgbClr val="000000"/>
              </a:buClr>
              <a:buSzPts val="1600"/>
              <a:buFont typeface="Arial"/>
              <a:buNone/>
              <a:defRPr b="1" i="0" sz="1600" u="none" cap="none" strike="noStrike">
                <a:solidFill>
                  <a:srgbClr val="000000"/>
                </a:solidFill>
                <a:latin typeface="Times New Roman"/>
                <a:ea typeface="Times New Roman"/>
                <a:cs typeface="Times New Roman"/>
                <a:sym typeface="Times New Roman"/>
              </a:defRPr>
            </a:lvl6pPr>
            <a:lvl7pPr indent="0" lvl="6" marL="0" marR="224154" algn="r">
              <a:lnSpc>
                <a:spcPct val="115937"/>
              </a:lnSpc>
              <a:spcBef>
                <a:spcPts val="0"/>
              </a:spcBef>
              <a:spcAft>
                <a:spcPts val="0"/>
              </a:spcAft>
              <a:buClr>
                <a:srgbClr val="000000"/>
              </a:buClr>
              <a:buSzPts val="1600"/>
              <a:buFont typeface="Arial"/>
              <a:buNone/>
              <a:defRPr b="1" i="0" sz="1600" u="none" cap="none" strike="noStrike">
                <a:solidFill>
                  <a:srgbClr val="000000"/>
                </a:solidFill>
                <a:latin typeface="Times New Roman"/>
                <a:ea typeface="Times New Roman"/>
                <a:cs typeface="Times New Roman"/>
                <a:sym typeface="Times New Roman"/>
              </a:defRPr>
            </a:lvl7pPr>
            <a:lvl8pPr indent="0" lvl="7" marL="0" marR="224154" algn="r">
              <a:lnSpc>
                <a:spcPct val="115937"/>
              </a:lnSpc>
              <a:spcBef>
                <a:spcPts val="0"/>
              </a:spcBef>
              <a:spcAft>
                <a:spcPts val="0"/>
              </a:spcAft>
              <a:buClr>
                <a:srgbClr val="000000"/>
              </a:buClr>
              <a:buSzPts val="1600"/>
              <a:buFont typeface="Arial"/>
              <a:buNone/>
              <a:defRPr b="1" i="0" sz="1600" u="none" cap="none" strike="noStrike">
                <a:solidFill>
                  <a:srgbClr val="000000"/>
                </a:solidFill>
                <a:latin typeface="Times New Roman"/>
                <a:ea typeface="Times New Roman"/>
                <a:cs typeface="Times New Roman"/>
                <a:sym typeface="Times New Roman"/>
              </a:defRPr>
            </a:lvl8pPr>
            <a:lvl9pPr indent="0" lvl="8" marL="0" marR="224154" algn="r">
              <a:lnSpc>
                <a:spcPct val="115937"/>
              </a:lnSpc>
              <a:spcBef>
                <a:spcPts val="0"/>
              </a:spcBef>
              <a:spcAft>
                <a:spcPts val="0"/>
              </a:spcAft>
              <a:buClr>
                <a:srgbClr val="000000"/>
              </a:buClr>
              <a:buSzPts val="1600"/>
              <a:buFont typeface="Arial"/>
              <a:buNone/>
              <a:defRPr b="1" i="0" sz="1600" u="none" cap="none" strike="noStrike">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a:p>
            <a:pPr indent="0" lvl="0" marL="12700" marR="0" rtl="0" algn="l">
              <a:lnSpc>
                <a:spcPct val="100000"/>
              </a:lnSpc>
              <a:spcBef>
                <a:spcPts val="950"/>
              </a:spcBef>
              <a:spcAft>
                <a:spcPts val="0"/>
              </a:spcAft>
              <a:buClr>
                <a:srgbClr val="0F1141"/>
              </a:buClr>
              <a:buSzPts val="1100"/>
              <a:buNone/>
            </a:pPr>
            <a:r>
              <a:rPr lang="en-US" sz="1100">
                <a:solidFill>
                  <a:srgbClr val="0F1141"/>
                </a:solidFill>
                <a:latin typeface="Arial"/>
                <a:ea typeface="Arial"/>
                <a:cs typeface="Arial"/>
                <a:sym typeface="Arial"/>
              </a:rPr>
              <a:t>BITS </a:t>
            </a:r>
            <a:r>
              <a:rPr b="0" lang="en-US" sz="1100">
                <a:solidFill>
                  <a:srgbClr val="0F1141"/>
                </a:solidFill>
                <a:latin typeface="Arial"/>
                <a:ea typeface="Arial"/>
                <a:cs typeface="Arial"/>
                <a:sym typeface="Arial"/>
              </a:rPr>
              <a:t>Pilani, Pilani Campus</a:t>
            </a:r>
            <a:endParaRPr sz="1100">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ustom Layout">
  <p:cSld name="1_Custom Layout">
    <p:bg>
      <p:bgPr>
        <a:blipFill>
          <a:blip r:embed="rId2">
            <a:alphaModFix/>
          </a:blip>
          <a:stretch>
            <a:fillRect/>
          </a:stretch>
        </a:blipFill>
      </p:bgPr>
    </p:bg>
    <p:spTree>
      <p:nvGrpSpPr>
        <p:cNvPr id="176" name="Shape 176"/>
        <p:cNvGrpSpPr/>
        <p:nvPr/>
      </p:nvGrpSpPr>
      <p:grpSpPr>
        <a:xfrm>
          <a:off x="0" y="0"/>
          <a:ext cx="0" cy="0"/>
          <a:chOff x="0" y="0"/>
          <a:chExt cx="0" cy="0"/>
        </a:xfrm>
      </p:grpSpPr>
      <p:sp>
        <p:nvSpPr>
          <p:cNvPr id="177" name="Google Shape;177;p84"/>
          <p:cNvSpPr/>
          <p:nvPr/>
        </p:nvSpPr>
        <p:spPr>
          <a:xfrm>
            <a:off x="0" y="3352800"/>
            <a:ext cx="8686800" cy="2743200"/>
          </a:xfrm>
          <a:prstGeom prst="rect">
            <a:avLst/>
          </a:prstGeom>
          <a:solidFill>
            <a:srgbClr val="10114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rgbClr val="FFFFFF"/>
              </a:solidFill>
              <a:latin typeface="Arial"/>
              <a:ea typeface="Arial"/>
              <a:cs typeface="Arial"/>
              <a:sym typeface="Arial"/>
            </a:endParaRPr>
          </a:p>
        </p:txBody>
      </p:sp>
      <p:sp>
        <p:nvSpPr>
          <p:cNvPr id="178" name="Google Shape;178;p84"/>
          <p:cNvSpPr/>
          <p:nvPr/>
        </p:nvSpPr>
        <p:spPr>
          <a:xfrm>
            <a:off x="2895600" y="6096000"/>
            <a:ext cx="2895600" cy="76200"/>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rgbClr val="FFFFFF"/>
              </a:solidFill>
              <a:latin typeface="Tahoma"/>
              <a:ea typeface="Tahoma"/>
              <a:cs typeface="Tahoma"/>
              <a:sym typeface="Tahoma"/>
            </a:endParaRPr>
          </a:p>
        </p:txBody>
      </p:sp>
      <p:sp>
        <p:nvSpPr>
          <p:cNvPr id="179" name="Google Shape;179;p84"/>
          <p:cNvSpPr/>
          <p:nvPr/>
        </p:nvSpPr>
        <p:spPr>
          <a:xfrm>
            <a:off x="0" y="6096000"/>
            <a:ext cx="2895600" cy="76200"/>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rgbClr val="FFFFFF"/>
              </a:solidFill>
              <a:latin typeface="Tahoma"/>
              <a:ea typeface="Tahoma"/>
              <a:cs typeface="Tahoma"/>
              <a:sym typeface="Tahoma"/>
            </a:endParaRPr>
          </a:p>
        </p:txBody>
      </p:sp>
      <p:sp>
        <p:nvSpPr>
          <p:cNvPr id="180" name="Google Shape;180;p84"/>
          <p:cNvSpPr/>
          <p:nvPr/>
        </p:nvSpPr>
        <p:spPr>
          <a:xfrm>
            <a:off x="5791200" y="6096000"/>
            <a:ext cx="2895600" cy="76200"/>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rgbClr val="FFFFFF"/>
              </a:solidFill>
              <a:latin typeface="Tahoma"/>
              <a:ea typeface="Tahoma"/>
              <a:cs typeface="Tahoma"/>
              <a:sym typeface="Tahoma"/>
            </a:endParaRPr>
          </a:p>
        </p:txBody>
      </p:sp>
      <p:pic>
        <p:nvPicPr>
          <p:cNvPr descr="BITS_university_logo_whitevert.png" id="181" name="Google Shape;181;p84"/>
          <p:cNvPicPr preferRelativeResize="0"/>
          <p:nvPr/>
        </p:nvPicPr>
        <p:blipFill rotWithShape="1">
          <a:blip r:embed="rId3">
            <a:alphaModFix/>
          </a:blip>
          <a:srcRect b="28592" l="0" r="0" t="2"/>
          <a:stretch/>
        </p:blipFill>
        <p:spPr>
          <a:xfrm>
            <a:off x="76200" y="3352800"/>
            <a:ext cx="2057400" cy="1979613"/>
          </a:xfrm>
          <a:prstGeom prst="rect">
            <a:avLst/>
          </a:prstGeom>
          <a:noFill/>
          <a:ln>
            <a:noFill/>
          </a:ln>
        </p:spPr>
      </p:pic>
      <p:sp>
        <p:nvSpPr>
          <p:cNvPr id="182" name="Google Shape;182;p84"/>
          <p:cNvSpPr txBox="1"/>
          <p:nvPr/>
        </p:nvSpPr>
        <p:spPr>
          <a:xfrm>
            <a:off x="-76200" y="5257800"/>
            <a:ext cx="2209800" cy="554038"/>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900"/>
              <a:buFont typeface="Arial"/>
              <a:buNone/>
            </a:pPr>
            <a:r>
              <a:rPr b="1" i="0" lang="en-US" sz="2900" u="none" cap="none" strike="noStrike">
                <a:solidFill>
                  <a:srgbClr val="FFFFFF"/>
                </a:solidFill>
                <a:latin typeface="Arial"/>
                <a:ea typeface="Arial"/>
                <a:cs typeface="Arial"/>
                <a:sym typeface="Arial"/>
              </a:rPr>
              <a:t>BITS</a:t>
            </a:r>
            <a:r>
              <a:rPr b="0" i="0" lang="en-US" sz="2900" u="none" cap="none" strike="noStrike">
                <a:solidFill>
                  <a:srgbClr val="FFFFFF"/>
                </a:solidFill>
                <a:latin typeface="Arial"/>
                <a:ea typeface="Arial"/>
                <a:cs typeface="Arial"/>
                <a:sym typeface="Arial"/>
              </a:rPr>
              <a:t> Pilani</a:t>
            </a:r>
            <a:endParaRPr b="0" i="0" sz="1400" u="none" cap="none" strike="noStrike">
              <a:solidFill>
                <a:srgbClr val="000000"/>
              </a:solidFill>
              <a:latin typeface="Arial"/>
              <a:ea typeface="Arial"/>
              <a:cs typeface="Arial"/>
              <a:sym typeface="Arial"/>
            </a:endParaRPr>
          </a:p>
        </p:txBody>
      </p:sp>
      <p:sp>
        <p:nvSpPr>
          <p:cNvPr id="183" name="Google Shape;183;p84"/>
          <p:cNvSpPr txBox="1"/>
          <p:nvPr/>
        </p:nvSpPr>
        <p:spPr>
          <a:xfrm>
            <a:off x="152400" y="5667375"/>
            <a:ext cx="1905000" cy="27622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FFFFFF"/>
                </a:solidFill>
                <a:latin typeface="Arial"/>
                <a:ea typeface="Arial"/>
                <a:cs typeface="Arial"/>
                <a:sym typeface="Arial"/>
              </a:rPr>
              <a:t>Pilani Campus</a:t>
            </a:r>
            <a:endParaRPr b="0" i="0" sz="1400" u="none" cap="none" strike="noStrike">
              <a:solidFill>
                <a:srgbClr val="000000"/>
              </a:solidFill>
              <a:latin typeface="Arial"/>
              <a:ea typeface="Arial"/>
              <a:cs typeface="Arial"/>
              <a:sym typeface="Arial"/>
            </a:endParaRPr>
          </a:p>
        </p:txBody>
      </p:sp>
      <p:sp>
        <p:nvSpPr>
          <p:cNvPr id="184" name="Google Shape;184;p84"/>
          <p:cNvSpPr txBox="1"/>
          <p:nvPr>
            <p:ph idx="1" type="body"/>
          </p:nvPr>
        </p:nvSpPr>
        <p:spPr>
          <a:xfrm>
            <a:off x="2514600" y="5410200"/>
            <a:ext cx="6019800" cy="533400"/>
          </a:xfrm>
          <a:prstGeom prst="rect">
            <a:avLst/>
          </a:prstGeom>
          <a:noFill/>
          <a:ln>
            <a:noFill/>
          </a:ln>
        </p:spPr>
        <p:txBody>
          <a:bodyPr anchorCtr="0" anchor="b" bIns="45700" lIns="91425" spcFirstLastPara="1" rIns="91425" wrap="square" tIns="45700">
            <a:noAutofit/>
          </a:bodyPr>
          <a:lstStyle>
            <a:lvl1pPr indent="-228600" lvl="0" marL="457200" algn="r">
              <a:lnSpc>
                <a:spcPct val="100000"/>
              </a:lnSpc>
              <a:spcBef>
                <a:spcPts val="0"/>
              </a:spcBef>
              <a:spcAft>
                <a:spcPts val="0"/>
              </a:spcAft>
              <a:buClr>
                <a:schemeClr val="lt1"/>
              </a:buClr>
              <a:buSzPts val="1800"/>
              <a:buNone/>
              <a:defRPr sz="1800">
                <a:solidFill>
                  <a:schemeClr val="lt1"/>
                </a:solidFill>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185" name="Google Shape;185;p84"/>
          <p:cNvSpPr txBox="1"/>
          <p:nvPr>
            <p:ph type="title"/>
          </p:nvPr>
        </p:nvSpPr>
        <p:spPr>
          <a:xfrm>
            <a:off x="2514600" y="3810000"/>
            <a:ext cx="6019800" cy="1524000"/>
          </a:xfrm>
          <a:prstGeom prst="rect">
            <a:avLst/>
          </a:prstGeom>
          <a:noFill/>
          <a:ln>
            <a:noFill/>
          </a:ln>
        </p:spPr>
        <p:txBody>
          <a:bodyPr anchorCtr="0" anchor="ctr" bIns="45700" lIns="91425" spcFirstLastPara="1" rIns="91425" wrap="square" tIns="45700">
            <a:noAutofit/>
          </a:bodyPr>
          <a:lstStyle>
            <a:lvl1pPr lvl="0" algn="l">
              <a:lnSpc>
                <a:spcPct val="90909"/>
              </a:lnSpc>
              <a:spcBef>
                <a:spcPts val="0"/>
              </a:spcBef>
              <a:spcAft>
                <a:spcPts val="0"/>
              </a:spcAft>
              <a:buSzPts val="1400"/>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1229" name="Shape 1229"/>
        <p:cNvGrpSpPr/>
        <p:nvPr/>
      </p:nvGrpSpPr>
      <p:grpSpPr>
        <a:xfrm>
          <a:off x="0" y="0"/>
          <a:ext cx="0" cy="0"/>
          <a:chOff x="0" y="0"/>
          <a:chExt cx="0" cy="0"/>
        </a:xfrm>
      </p:grpSpPr>
      <p:sp>
        <p:nvSpPr>
          <p:cNvPr id="1230" name="Google Shape;1230;p203"/>
          <p:cNvSpPr txBox="1"/>
          <p:nvPr>
            <p:ph type="title"/>
          </p:nvPr>
        </p:nvSpPr>
        <p:spPr>
          <a:xfrm>
            <a:off x="251866" y="275590"/>
            <a:ext cx="6746468" cy="799033"/>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1" i="0" sz="2400">
                <a:solidFill>
                  <a:schemeClr val="dk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31" name="Google Shape;1231;p203"/>
          <p:cNvSpPr txBox="1"/>
          <p:nvPr>
            <p:ph idx="1" type="body"/>
          </p:nvPr>
        </p:nvSpPr>
        <p:spPr>
          <a:xfrm>
            <a:off x="335686" y="1274445"/>
            <a:ext cx="8536305" cy="357886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400"/>
              <a:buNone/>
              <a:defRPr b="0" i="0" sz="1800">
                <a:solidFill>
                  <a:schemeClr val="dk1"/>
                </a:solidFill>
                <a:latin typeface="Arial"/>
                <a:ea typeface="Arial"/>
                <a:cs typeface="Arial"/>
                <a:sym typeface="Arial"/>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232" name="Google Shape;1232;p203"/>
          <p:cNvSpPr txBox="1"/>
          <p:nvPr>
            <p:ph idx="11" type="ftr"/>
          </p:nvPr>
        </p:nvSpPr>
        <p:spPr>
          <a:xfrm>
            <a:off x="7356729" y="6642478"/>
            <a:ext cx="1709420" cy="182549"/>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b="0" i="0" sz="1100">
                <a:solidFill>
                  <a:srgbClr val="0F114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33" name="Google Shape;1233;p203"/>
          <p:cNvSpPr txBox="1"/>
          <p:nvPr>
            <p:ph idx="10" type="dt"/>
          </p:nvPr>
        </p:nvSpPr>
        <p:spPr>
          <a:xfrm>
            <a:off x="457200" y="6377940"/>
            <a:ext cx="2103120" cy="3429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34" name="Google Shape;1234;p203"/>
          <p:cNvSpPr txBox="1"/>
          <p:nvPr>
            <p:ph idx="12" type="sldNum"/>
          </p:nvPr>
        </p:nvSpPr>
        <p:spPr>
          <a:xfrm>
            <a:off x="7356729" y="6286011"/>
            <a:ext cx="1709420" cy="539115"/>
          </a:xfrm>
          <a:prstGeom prst="rect">
            <a:avLst/>
          </a:prstGeom>
          <a:noFill/>
          <a:ln>
            <a:noFill/>
          </a:ln>
        </p:spPr>
        <p:txBody>
          <a:bodyPr anchorCtr="0" anchor="t" bIns="0" lIns="0" spcFirstLastPara="1" rIns="0" wrap="square" tIns="0">
            <a:spAutoFit/>
          </a:bodyPr>
          <a:lstStyle>
            <a:lvl1pPr indent="0" lvl="0" marL="0" marR="224154" algn="r">
              <a:lnSpc>
                <a:spcPct val="115937"/>
              </a:lnSpc>
              <a:spcBef>
                <a:spcPts val="0"/>
              </a:spcBef>
              <a:spcAft>
                <a:spcPts val="0"/>
              </a:spcAft>
              <a:buClr>
                <a:srgbClr val="000000"/>
              </a:buClr>
              <a:buSzPts val="1600"/>
              <a:buFont typeface="Arial"/>
              <a:buNone/>
              <a:defRPr b="1" i="0" sz="1600" u="none" cap="none" strike="noStrike">
                <a:solidFill>
                  <a:srgbClr val="000000"/>
                </a:solidFill>
                <a:latin typeface="Times New Roman"/>
                <a:ea typeface="Times New Roman"/>
                <a:cs typeface="Times New Roman"/>
                <a:sym typeface="Times New Roman"/>
              </a:defRPr>
            </a:lvl1pPr>
            <a:lvl2pPr indent="0" lvl="1" marL="0" marR="224154" algn="r">
              <a:lnSpc>
                <a:spcPct val="115937"/>
              </a:lnSpc>
              <a:spcBef>
                <a:spcPts val="0"/>
              </a:spcBef>
              <a:spcAft>
                <a:spcPts val="0"/>
              </a:spcAft>
              <a:buClr>
                <a:srgbClr val="000000"/>
              </a:buClr>
              <a:buSzPts val="1600"/>
              <a:buFont typeface="Arial"/>
              <a:buNone/>
              <a:defRPr b="1" i="0" sz="1600" u="none" cap="none" strike="noStrike">
                <a:solidFill>
                  <a:srgbClr val="000000"/>
                </a:solidFill>
                <a:latin typeface="Times New Roman"/>
                <a:ea typeface="Times New Roman"/>
                <a:cs typeface="Times New Roman"/>
                <a:sym typeface="Times New Roman"/>
              </a:defRPr>
            </a:lvl2pPr>
            <a:lvl3pPr indent="0" lvl="2" marL="0" marR="224154" algn="r">
              <a:lnSpc>
                <a:spcPct val="115937"/>
              </a:lnSpc>
              <a:spcBef>
                <a:spcPts val="0"/>
              </a:spcBef>
              <a:spcAft>
                <a:spcPts val="0"/>
              </a:spcAft>
              <a:buClr>
                <a:srgbClr val="000000"/>
              </a:buClr>
              <a:buSzPts val="1600"/>
              <a:buFont typeface="Arial"/>
              <a:buNone/>
              <a:defRPr b="1" i="0" sz="1600" u="none" cap="none" strike="noStrike">
                <a:solidFill>
                  <a:srgbClr val="000000"/>
                </a:solidFill>
                <a:latin typeface="Times New Roman"/>
                <a:ea typeface="Times New Roman"/>
                <a:cs typeface="Times New Roman"/>
                <a:sym typeface="Times New Roman"/>
              </a:defRPr>
            </a:lvl3pPr>
            <a:lvl4pPr indent="0" lvl="3" marL="0" marR="224154" algn="r">
              <a:lnSpc>
                <a:spcPct val="115937"/>
              </a:lnSpc>
              <a:spcBef>
                <a:spcPts val="0"/>
              </a:spcBef>
              <a:spcAft>
                <a:spcPts val="0"/>
              </a:spcAft>
              <a:buClr>
                <a:srgbClr val="000000"/>
              </a:buClr>
              <a:buSzPts val="1600"/>
              <a:buFont typeface="Arial"/>
              <a:buNone/>
              <a:defRPr b="1" i="0" sz="1600" u="none" cap="none" strike="noStrike">
                <a:solidFill>
                  <a:srgbClr val="000000"/>
                </a:solidFill>
                <a:latin typeface="Times New Roman"/>
                <a:ea typeface="Times New Roman"/>
                <a:cs typeface="Times New Roman"/>
                <a:sym typeface="Times New Roman"/>
              </a:defRPr>
            </a:lvl4pPr>
            <a:lvl5pPr indent="0" lvl="4" marL="0" marR="224154" algn="r">
              <a:lnSpc>
                <a:spcPct val="115937"/>
              </a:lnSpc>
              <a:spcBef>
                <a:spcPts val="0"/>
              </a:spcBef>
              <a:spcAft>
                <a:spcPts val="0"/>
              </a:spcAft>
              <a:buClr>
                <a:srgbClr val="000000"/>
              </a:buClr>
              <a:buSzPts val="1600"/>
              <a:buFont typeface="Arial"/>
              <a:buNone/>
              <a:defRPr b="1" i="0" sz="1600" u="none" cap="none" strike="noStrike">
                <a:solidFill>
                  <a:srgbClr val="000000"/>
                </a:solidFill>
                <a:latin typeface="Times New Roman"/>
                <a:ea typeface="Times New Roman"/>
                <a:cs typeface="Times New Roman"/>
                <a:sym typeface="Times New Roman"/>
              </a:defRPr>
            </a:lvl5pPr>
            <a:lvl6pPr indent="0" lvl="5" marL="0" marR="224154" algn="r">
              <a:lnSpc>
                <a:spcPct val="115937"/>
              </a:lnSpc>
              <a:spcBef>
                <a:spcPts val="0"/>
              </a:spcBef>
              <a:spcAft>
                <a:spcPts val="0"/>
              </a:spcAft>
              <a:buClr>
                <a:srgbClr val="000000"/>
              </a:buClr>
              <a:buSzPts val="1600"/>
              <a:buFont typeface="Arial"/>
              <a:buNone/>
              <a:defRPr b="1" i="0" sz="1600" u="none" cap="none" strike="noStrike">
                <a:solidFill>
                  <a:srgbClr val="000000"/>
                </a:solidFill>
                <a:latin typeface="Times New Roman"/>
                <a:ea typeface="Times New Roman"/>
                <a:cs typeface="Times New Roman"/>
                <a:sym typeface="Times New Roman"/>
              </a:defRPr>
            </a:lvl6pPr>
            <a:lvl7pPr indent="0" lvl="6" marL="0" marR="224154" algn="r">
              <a:lnSpc>
                <a:spcPct val="115937"/>
              </a:lnSpc>
              <a:spcBef>
                <a:spcPts val="0"/>
              </a:spcBef>
              <a:spcAft>
                <a:spcPts val="0"/>
              </a:spcAft>
              <a:buClr>
                <a:srgbClr val="000000"/>
              </a:buClr>
              <a:buSzPts val="1600"/>
              <a:buFont typeface="Arial"/>
              <a:buNone/>
              <a:defRPr b="1" i="0" sz="1600" u="none" cap="none" strike="noStrike">
                <a:solidFill>
                  <a:srgbClr val="000000"/>
                </a:solidFill>
                <a:latin typeface="Times New Roman"/>
                <a:ea typeface="Times New Roman"/>
                <a:cs typeface="Times New Roman"/>
                <a:sym typeface="Times New Roman"/>
              </a:defRPr>
            </a:lvl7pPr>
            <a:lvl8pPr indent="0" lvl="7" marL="0" marR="224154" algn="r">
              <a:lnSpc>
                <a:spcPct val="115937"/>
              </a:lnSpc>
              <a:spcBef>
                <a:spcPts val="0"/>
              </a:spcBef>
              <a:spcAft>
                <a:spcPts val="0"/>
              </a:spcAft>
              <a:buClr>
                <a:srgbClr val="000000"/>
              </a:buClr>
              <a:buSzPts val="1600"/>
              <a:buFont typeface="Arial"/>
              <a:buNone/>
              <a:defRPr b="1" i="0" sz="1600" u="none" cap="none" strike="noStrike">
                <a:solidFill>
                  <a:srgbClr val="000000"/>
                </a:solidFill>
                <a:latin typeface="Times New Roman"/>
                <a:ea typeface="Times New Roman"/>
                <a:cs typeface="Times New Roman"/>
                <a:sym typeface="Times New Roman"/>
              </a:defRPr>
            </a:lvl8pPr>
            <a:lvl9pPr indent="0" lvl="8" marL="0" marR="224154" algn="r">
              <a:lnSpc>
                <a:spcPct val="115937"/>
              </a:lnSpc>
              <a:spcBef>
                <a:spcPts val="0"/>
              </a:spcBef>
              <a:spcAft>
                <a:spcPts val="0"/>
              </a:spcAft>
              <a:buClr>
                <a:srgbClr val="000000"/>
              </a:buClr>
              <a:buSzPts val="1600"/>
              <a:buFont typeface="Arial"/>
              <a:buNone/>
              <a:defRPr b="1" i="0" sz="1600" u="none" cap="none" strike="noStrike">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a:p>
            <a:pPr indent="0" lvl="0" marL="12700" marR="0" rtl="0" algn="l">
              <a:lnSpc>
                <a:spcPct val="100000"/>
              </a:lnSpc>
              <a:spcBef>
                <a:spcPts val="950"/>
              </a:spcBef>
              <a:spcAft>
                <a:spcPts val="0"/>
              </a:spcAft>
              <a:buClr>
                <a:srgbClr val="0F1141"/>
              </a:buClr>
              <a:buSzPts val="1100"/>
              <a:buNone/>
            </a:pPr>
            <a:r>
              <a:rPr lang="en-US" sz="1100">
                <a:solidFill>
                  <a:srgbClr val="0F1141"/>
                </a:solidFill>
                <a:latin typeface="Arial"/>
                <a:ea typeface="Arial"/>
                <a:cs typeface="Arial"/>
                <a:sym typeface="Arial"/>
              </a:rPr>
              <a:t>BITS </a:t>
            </a:r>
            <a:r>
              <a:rPr b="0" lang="en-US" sz="1100">
                <a:solidFill>
                  <a:srgbClr val="0F1141"/>
                </a:solidFill>
                <a:latin typeface="Arial"/>
                <a:ea typeface="Arial"/>
                <a:cs typeface="Arial"/>
                <a:sym typeface="Arial"/>
              </a:rPr>
              <a:t>Pilani, Pilani Campus</a:t>
            </a:r>
            <a:endParaRPr sz="1100">
              <a:latin typeface="Arial"/>
              <a:ea typeface="Arial"/>
              <a:cs typeface="Arial"/>
              <a:sym typeface="Arial"/>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1235" name="Shape 1235"/>
        <p:cNvGrpSpPr/>
        <p:nvPr/>
      </p:nvGrpSpPr>
      <p:grpSpPr>
        <a:xfrm>
          <a:off x="0" y="0"/>
          <a:ext cx="0" cy="0"/>
          <a:chOff x="0" y="0"/>
          <a:chExt cx="0" cy="0"/>
        </a:xfrm>
      </p:grpSpPr>
      <p:sp>
        <p:nvSpPr>
          <p:cNvPr id="1236" name="Google Shape;1236;p204"/>
          <p:cNvSpPr txBox="1"/>
          <p:nvPr>
            <p:ph type="title"/>
          </p:nvPr>
        </p:nvSpPr>
        <p:spPr>
          <a:xfrm>
            <a:off x="251866" y="275590"/>
            <a:ext cx="6746468" cy="799033"/>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1" i="0" sz="2400">
                <a:solidFill>
                  <a:schemeClr val="dk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37" name="Google Shape;1237;p204"/>
          <p:cNvSpPr txBox="1"/>
          <p:nvPr>
            <p:ph idx="1" type="body"/>
          </p:nvPr>
        </p:nvSpPr>
        <p:spPr>
          <a:xfrm>
            <a:off x="457200" y="1577340"/>
            <a:ext cx="3977640" cy="452628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238" name="Google Shape;1238;p204"/>
          <p:cNvSpPr txBox="1"/>
          <p:nvPr>
            <p:ph idx="2" type="body"/>
          </p:nvPr>
        </p:nvSpPr>
        <p:spPr>
          <a:xfrm>
            <a:off x="4709160" y="1577340"/>
            <a:ext cx="3977640" cy="452628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239" name="Google Shape;1239;p204"/>
          <p:cNvSpPr txBox="1"/>
          <p:nvPr>
            <p:ph idx="11" type="ftr"/>
          </p:nvPr>
        </p:nvSpPr>
        <p:spPr>
          <a:xfrm>
            <a:off x="7356729" y="6642478"/>
            <a:ext cx="1709420" cy="182549"/>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b="0" i="0" sz="1100">
                <a:solidFill>
                  <a:srgbClr val="0F114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40" name="Google Shape;1240;p204"/>
          <p:cNvSpPr txBox="1"/>
          <p:nvPr>
            <p:ph idx="10" type="dt"/>
          </p:nvPr>
        </p:nvSpPr>
        <p:spPr>
          <a:xfrm>
            <a:off x="457200" y="6377940"/>
            <a:ext cx="2103120" cy="3429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41" name="Google Shape;1241;p204"/>
          <p:cNvSpPr txBox="1"/>
          <p:nvPr>
            <p:ph idx="12" type="sldNum"/>
          </p:nvPr>
        </p:nvSpPr>
        <p:spPr>
          <a:xfrm>
            <a:off x="7356729" y="6286011"/>
            <a:ext cx="1709420" cy="539115"/>
          </a:xfrm>
          <a:prstGeom prst="rect">
            <a:avLst/>
          </a:prstGeom>
          <a:noFill/>
          <a:ln>
            <a:noFill/>
          </a:ln>
        </p:spPr>
        <p:txBody>
          <a:bodyPr anchorCtr="0" anchor="t" bIns="0" lIns="0" spcFirstLastPara="1" rIns="0" wrap="square" tIns="0">
            <a:spAutoFit/>
          </a:bodyPr>
          <a:lstStyle>
            <a:lvl1pPr indent="0" lvl="0" marL="0" marR="224154" algn="r">
              <a:lnSpc>
                <a:spcPct val="115937"/>
              </a:lnSpc>
              <a:spcBef>
                <a:spcPts val="0"/>
              </a:spcBef>
              <a:spcAft>
                <a:spcPts val="0"/>
              </a:spcAft>
              <a:buClr>
                <a:srgbClr val="000000"/>
              </a:buClr>
              <a:buSzPts val="1600"/>
              <a:buFont typeface="Arial"/>
              <a:buNone/>
              <a:defRPr b="1" i="0" sz="1600" u="none" cap="none" strike="noStrike">
                <a:solidFill>
                  <a:srgbClr val="000000"/>
                </a:solidFill>
                <a:latin typeface="Times New Roman"/>
                <a:ea typeface="Times New Roman"/>
                <a:cs typeface="Times New Roman"/>
                <a:sym typeface="Times New Roman"/>
              </a:defRPr>
            </a:lvl1pPr>
            <a:lvl2pPr indent="0" lvl="1" marL="0" marR="224154" algn="r">
              <a:lnSpc>
                <a:spcPct val="115937"/>
              </a:lnSpc>
              <a:spcBef>
                <a:spcPts val="0"/>
              </a:spcBef>
              <a:spcAft>
                <a:spcPts val="0"/>
              </a:spcAft>
              <a:buClr>
                <a:srgbClr val="000000"/>
              </a:buClr>
              <a:buSzPts val="1600"/>
              <a:buFont typeface="Arial"/>
              <a:buNone/>
              <a:defRPr b="1" i="0" sz="1600" u="none" cap="none" strike="noStrike">
                <a:solidFill>
                  <a:srgbClr val="000000"/>
                </a:solidFill>
                <a:latin typeface="Times New Roman"/>
                <a:ea typeface="Times New Roman"/>
                <a:cs typeface="Times New Roman"/>
                <a:sym typeface="Times New Roman"/>
              </a:defRPr>
            </a:lvl2pPr>
            <a:lvl3pPr indent="0" lvl="2" marL="0" marR="224154" algn="r">
              <a:lnSpc>
                <a:spcPct val="115937"/>
              </a:lnSpc>
              <a:spcBef>
                <a:spcPts val="0"/>
              </a:spcBef>
              <a:spcAft>
                <a:spcPts val="0"/>
              </a:spcAft>
              <a:buClr>
                <a:srgbClr val="000000"/>
              </a:buClr>
              <a:buSzPts val="1600"/>
              <a:buFont typeface="Arial"/>
              <a:buNone/>
              <a:defRPr b="1" i="0" sz="1600" u="none" cap="none" strike="noStrike">
                <a:solidFill>
                  <a:srgbClr val="000000"/>
                </a:solidFill>
                <a:latin typeface="Times New Roman"/>
                <a:ea typeface="Times New Roman"/>
                <a:cs typeface="Times New Roman"/>
                <a:sym typeface="Times New Roman"/>
              </a:defRPr>
            </a:lvl3pPr>
            <a:lvl4pPr indent="0" lvl="3" marL="0" marR="224154" algn="r">
              <a:lnSpc>
                <a:spcPct val="115937"/>
              </a:lnSpc>
              <a:spcBef>
                <a:spcPts val="0"/>
              </a:spcBef>
              <a:spcAft>
                <a:spcPts val="0"/>
              </a:spcAft>
              <a:buClr>
                <a:srgbClr val="000000"/>
              </a:buClr>
              <a:buSzPts val="1600"/>
              <a:buFont typeface="Arial"/>
              <a:buNone/>
              <a:defRPr b="1" i="0" sz="1600" u="none" cap="none" strike="noStrike">
                <a:solidFill>
                  <a:srgbClr val="000000"/>
                </a:solidFill>
                <a:latin typeface="Times New Roman"/>
                <a:ea typeface="Times New Roman"/>
                <a:cs typeface="Times New Roman"/>
                <a:sym typeface="Times New Roman"/>
              </a:defRPr>
            </a:lvl4pPr>
            <a:lvl5pPr indent="0" lvl="4" marL="0" marR="224154" algn="r">
              <a:lnSpc>
                <a:spcPct val="115937"/>
              </a:lnSpc>
              <a:spcBef>
                <a:spcPts val="0"/>
              </a:spcBef>
              <a:spcAft>
                <a:spcPts val="0"/>
              </a:spcAft>
              <a:buClr>
                <a:srgbClr val="000000"/>
              </a:buClr>
              <a:buSzPts val="1600"/>
              <a:buFont typeface="Arial"/>
              <a:buNone/>
              <a:defRPr b="1" i="0" sz="1600" u="none" cap="none" strike="noStrike">
                <a:solidFill>
                  <a:srgbClr val="000000"/>
                </a:solidFill>
                <a:latin typeface="Times New Roman"/>
                <a:ea typeface="Times New Roman"/>
                <a:cs typeface="Times New Roman"/>
                <a:sym typeface="Times New Roman"/>
              </a:defRPr>
            </a:lvl5pPr>
            <a:lvl6pPr indent="0" lvl="5" marL="0" marR="224154" algn="r">
              <a:lnSpc>
                <a:spcPct val="115937"/>
              </a:lnSpc>
              <a:spcBef>
                <a:spcPts val="0"/>
              </a:spcBef>
              <a:spcAft>
                <a:spcPts val="0"/>
              </a:spcAft>
              <a:buClr>
                <a:srgbClr val="000000"/>
              </a:buClr>
              <a:buSzPts val="1600"/>
              <a:buFont typeface="Arial"/>
              <a:buNone/>
              <a:defRPr b="1" i="0" sz="1600" u="none" cap="none" strike="noStrike">
                <a:solidFill>
                  <a:srgbClr val="000000"/>
                </a:solidFill>
                <a:latin typeface="Times New Roman"/>
                <a:ea typeface="Times New Roman"/>
                <a:cs typeface="Times New Roman"/>
                <a:sym typeface="Times New Roman"/>
              </a:defRPr>
            </a:lvl6pPr>
            <a:lvl7pPr indent="0" lvl="6" marL="0" marR="224154" algn="r">
              <a:lnSpc>
                <a:spcPct val="115937"/>
              </a:lnSpc>
              <a:spcBef>
                <a:spcPts val="0"/>
              </a:spcBef>
              <a:spcAft>
                <a:spcPts val="0"/>
              </a:spcAft>
              <a:buClr>
                <a:srgbClr val="000000"/>
              </a:buClr>
              <a:buSzPts val="1600"/>
              <a:buFont typeface="Arial"/>
              <a:buNone/>
              <a:defRPr b="1" i="0" sz="1600" u="none" cap="none" strike="noStrike">
                <a:solidFill>
                  <a:srgbClr val="000000"/>
                </a:solidFill>
                <a:latin typeface="Times New Roman"/>
                <a:ea typeface="Times New Roman"/>
                <a:cs typeface="Times New Roman"/>
                <a:sym typeface="Times New Roman"/>
              </a:defRPr>
            </a:lvl7pPr>
            <a:lvl8pPr indent="0" lvl="7" marL="0" marR="224154" algn="r">
              <a:lnSpc>
                <a:spcPct val="115937"/>
              </a:lnSpc>
              <a:spcBef>
                <a:spcPts val="0"/>
              </a:spcBef>
              <a:spcAft>
                <a:spcPts val="0"/>
              </a:spcAft>
              <a:buClr>
                <a:srgbClr val="000000"/>
              </a:buClr>
              <a:buSzPts val="1600"/>
              <a:buFont typeface="Arial"/>
              <a:buNone/>
              <a:defRPr b="1" i="0" sz="1600" u="none" cap="none" strike="noStrike">
                <a:solidFill>
                  <a:srgbClr val="000000"/>
                </a:solidFill>
                <a:latin typeface="Times New Roman"/>
                <a:ea typeface="Times New Roman"/>
                <a:cs typeface="Times New Roman"/>
                <a:sym typeface="Times New Roman"/>
              </a:defRPr>
            </a:lvl8pPr>
            <a:lvl9pPr indent="0" lvl="8" marL="0" marR="224154" algn="r">
              <a:lnSpc>
                <a:spcPct val="115937"/>
              </a:lnSpc>
              <a:spcBef>
                <a:spcPts val="0"/>
              </a:spcBef>
              <a:spcAft>
                <a:spcPts val="0"/>
              </a:spcAft>
              <a:buClr>
                <a:srgbClr val="000000"/>
              </a:buClr>
              <a:buSzPts val="1600"/>
              <a:buFont typeface="Arial"/>
              <a:buNone/>
              <a:defRPr b="1" i="0" sz="1600" u="none" cap="none" strike="noStrike">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a:p>
            <a:pPr indent="0" lvl="0" marL="12700" marR="0" rtl="0" algn="l">
              <a:lnSpc>
                <a:spcPct val="100000"/>
              </a:lnSpc>
              <a:spcBef>
                <a:spcPts val="950"/>
              </a:spcBef>
              <a:spcAft>
                <a:spcPts val="0"/>
              </a:spcAft>
              <a:buClr>
                <a:srgbClr val="0F1141"/>
              </a:buClr>
              <a:buSzPts val="1100"/>
              <a:buNone/>
            </a:pPr>
            <a:r>
              <a:rPr lang="en-US" sz="1100">
                <a:solidFill>
                  <a:srgbClr val="0F1141"/>
                </a:solidFill>
                <a:latin typeface="Arial"/>
                <a:ea typeface="Arial"/>
                <a:cs typeface="Arial"/>
                <a:sym typeface="Arial"/>
              </a:rPr>
              <a:t>BITS </a:t>
            </a:r>
            <a:r>
              <a:rPr b="0" lang="en-US" sz="1100">
                <a:solidFill>
                  <a:srgbClr val="0F1141"/>
                </a:solidFill>
                <a:latin typeface="Arial"/>
                <a:ea typeface="Arial"/>
                <a:cs typeface="Arial"/>
                <a:sym typeface="Arial"/>
              </a:rPr>
              <a:t>Pilani, Pilani Campus</a:t>
            </a:r>
            <a:endParaRPr sz="1100">
              <a:latin typeface="Arial"/>
              <a:ea typeface="Arial"/>
              <a:cs typeface="Arial"/>
              <a:sym typeface="Arial"/>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showMasterSp="0">
  <p:cSld name="Title Only">
    <p:bg>
      <p:bgPr>
        <a:solidFill>
          <a:schemeClr val="lt1"/>
        </a:solidFill>
      </p:bgPr>
    </p:bg>
    <p:spTree>
      <p:nvGrpSpPr>
        <p:cNvPr id="1242" name="Shape 1242"/>
        <p:cNvGrpSpPr/>
        <p:nvPr/>
      </p:nvGrpSpPr>
      <p:grpSpPr>
        <a:xfrm>
          <a:off x="0" y="0"/>
          <a:ext cx="0" cy="0"/>
          <a:chOff x="0" y="0"/>
          <a:chExt cx="0" cy="0"/>
        </a:xfrm>
      </p:grpSpPr>
      <p:pic>
        <p:nvPicPr>
          <p:cNvPr id="1243" name="Google Shape;1243;p205"/>
          <p:cNvPicPr preferRelativeResize="0"/>
          <p:nvPr/>
        </p:nvPicPr>
        <p:blipFill rotWithShape="1">
          <a:blip r:embed="rId2">
            <a:alphaModFix/>
          </a:blip>
          <a:srcRect b="0" l="0" r="0" t="0"/>
          <a:stretch/>
        </p:blipFill>
        <p:spPr>
          <a:xfrm>
            <a:off x="6629400" y="0"/>
            <a:ext cx="2194559" cy="691896"/>
          </a:xfrm>
          <a:prstGeom prst="rect">
            <a:avLst/>
          </a:prstGeom>
          <a:noFill/>
          <a:ln>
            <a:noFill/>
          </a:ln>
        </p:spPr>
      </p:pic>
      <p:sp>
        <p:nvSpPr>
          <p:cNvPr id="1244" name="Google Shape;1244;p205"/>
          <p:cNvSpPr/>
          <p:nvPr/>
        </p:nvSpPr>
        <p:spPr>
          <a:xfrm>
            <a:off x="4495800" y="6553200"/>
            <a:ext cx="2329180" cy="45720"/>
          </a:xfrm>
          <a:custGeom>
            <a:rect b="b" l="l" r="r" t="t"/>
            <a:pathLst>
              <a:path extrusionOk="0" h="45720" w="2329179">
                <a:moveTo>
                  <a:pt x="2328672" y="0"/>
                </a:moveTo>
                <a:lnTo>
                  <a:pt x="0" y="0"/>
                </a:lnTo>
                <a:lnTo>
                  <a:pt x="0" y="45720"/>
                </a:lnTo>
                <a:lnTo>
                  <a:pt x="2328672" y="45720"/>
                </a:lnTo>
                <a:lnTo>
                  <a:pt x="2328672" y="0"/>
                </a:lnTo>
                <a:close/>
              </a:path>
            </a:pathLst>
          </a:custGeom>
          <a:solidFill>
            <a:srgbClr val="76C2E4"/>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245" name="Google Shape;1245;p205"/>
          <p:cNvSpPr/>
          <p:nvPr/>
        </p:nvSpPr>
        <p:spPr>
          <a:xfrm>
            <a:off x="2133600" y="6553200"/>
            <a:ext cx="2362200" cy="45720"/>
          </a:xfrm>
          <a:custGeom>
            <a:rect b="b" l="l" r="r" t="t"/>
            <a:pathLst>
              <a:path extrusionOk="0" h="45720" w="2362200">
                <a:moveTo>
                  <a:pt x="2362200" y="0"/>
                </a:moveTo>
                <a:lnTo>
                  <a:pt x="0" y="0"/>
                </a:lnTo>
                <a:lnTo>
                  <a:pt x="0" y="45720"/>
                </a:lnTo>
                <a:lnTo>
                  <a:pt x="2362200" y="45720"/>
                </a:lnTo>
                <a:lnTo>
                  <a:pt x="2362200" y="0"/>
                </a:lnTo>
                <a:close/>
              </a:path>
            </a:pathLst>
          </a:custGeom>
          <a:solidFill>
            <a:srgbClr val="FBAF17"/>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246" name="Google Shape;1246;p205"/>
          <p:cNvSpPr/>
          <p:nvPr/>
        </p:nvSpPr>
        <p:spPr>
          <a:xfrm>
            <a:off x="6815328" y="6553200"/>
            <a:ext cx="2329180" cy="45720"/>
          </a:xfrm>
          <a:custGeom>
            <a:rect b="b" l="l" r="r" t="t"/>
            <a:pathLst>
              <a:path extrusionOk="0" h="45720" w="2329179">
                <a:moveTo>
                  <a:pt x="2328672" y="0"/>
                </a:moveTo>
                <a:lnTo>
                  <a:pt x="0" y="0"/>
                </a:lnTo>
                <a:lnTo>
                  <a:pt x="0" y="45720"/>
                </a:lnTo>
                <a:lnTo>
                  <a:pt x="2328672" y="45720"/>
                </a:lnTo>
                <a:lnTo>
                  <a:pt x="2328672" y="0"/>
                </a:lnTo>
                <a:close/>
              </a:path>
            </a:pathLst>
          </a:custGeom>
          <a:solidFill>
            <a:srgbClr val="FF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247" name="Google Shape;1247;p205"/>
          <p:cNvSpPr/>
          <p:nvPr/>
        </p:nvSpPr>
        <p:spPr>
          <a:xfrm>
            <a:off x="2362200" y="1295400"/>
            <a:ext cx="2329180" cy="45720"/>
          </a:xfrm>
          <a:custGeom>
            <a:rect b="b" l="l" r="r" t="t"/>
            <a:pathLst>
              <a:path extrusionOk="0" h="45719" w="2329179">
                <a:moveTo>
                  <a:pt x="2328672" y="0"/>
                </a:moveTo>
                <a:lnTo>
                  <a:pt x="0" y="0"/>
                </a:lnTo>
                <a:lnTo>
                  <a:pt x="0" y="45720"/>
                </a:lnTo>
                <a:lnTo>
                  <a:pt x="2328672" y="45720"/>
                </a:lnTo>
                <a:lnTo>
                  <a:pt x="2328672" y="0"/>
                </a:lnTo>
                <a:close/>
              </a:path>
            </a:pathLst>
          </a:custGeom>
          <a:solidFill>
            <a:srgbClr val="76C2E4"/>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248" name="Google Shape;1248;p205"/>
          <p:cNvSpPr/>
          <p:nvPr/>
        </p:nvSpPr>
        <p:spPr>
          <a:xfrm>
            <a:off x="0" y="1295400"/>
            <a:ext cx="2362200" cy="45720"/>
          </a:xfrm>
          <a:custGeom>
            <a:rect b="b" l="l" r="r" t="t"/>
            <a:pathLst>
              <a:path extrusionOk="0" h="45719" w="2362200">
                <a:moveTo>
                  <a:pt x="2362200" y="0"/>
                </a:moveTo>
                <a:lnTo>
                  <a:pt x="0" y="0"/>
                </a:lnTo>
                <a:lnTo>
                  <a:pt x="0" y="45720"/>
                </a:lnTo>
                <a:lnTo>
                  <a:pt x="2362200" y="45720"/>
                </a:lnTo>
                <a:lnTo>
                  <a:pt x="2362200" y="0"/>
                </a:lnTo>
                <a:close/>
              </a:path>
            </a:pathLst>
          </a:custGeom>
          <a:solidFill>
            <a:srgbClr val="FBAF17"/>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249" name="Google Shape;1249;p205"/>
          <p:cNvSpPr/>
          <p:nvPr/>
        </p:nvSpPr>
        <p:spPr>
          <a:xfrm>
            <a:off x="4681728" y="1295400"/>
            <a:ext cx="2329180" cy="45720"/>
          </a:xfrm>
          <a:custGeom>
            <a:rect b="b" l="l" r="r" t="t"/>
            <a:pathLst>
              <a:path extrusionOk="0" h="45719" w="2329179">
                <a:moveTo>
                  <a:pt x="2328672" y="0"/>
                </a:moveTo>
                <a:lnTo>
                  <a:pt x="0" y="0"/>
                </a:lnTo>
                <a:lnTo>
                  <a:pt x="0" y="45720"/>
                </a:lnTo>
                <a:lnTo>
                  <a:pt x="2328672" y="45720"/>
                </a:lnTo>
                <a:lnTo>
                  <a:pt x="2328672" y="0"/>
                </a:lnTo>
                <a:close/>
              </a:path>
            </a:pathLst>
          </a:custGeom>
          <a:solidFill>
            <a:srgbClr val="FF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250" name="Google Shape;1250;p205"/>
          <p:cNvSpPr txBox="1"/>
          <p:nvPr>
            <p:ph type="title"/>
          </p:nvPr>
        </p:nvSpPr>
        <p:spPr>
          <a:xfrm>
            <a:off x="251866" y="275590"/>
            <a:ext cx="6746468" cy="799033"/>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1" i="0" sz="2400">
                <a:solidFill>
                  <a:schemeClr val="dk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51" name="Google Shape;1251;p205"/>
          <p:cNvSpPr txBox="1"/>
          <p:nvPr>
            <p:ph idx="11" type="ftr"/>
          </p:nvPr>
        </p:nvSpPr>
        <p:spPr>
          <a:xfrm>
            <a:off x="7356729" y="6642478"/>
            <a:ext cx="1709420" cy="182549"/>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b="0" i="0" sz="1100">
                <a:solidFill>
                  <a:srgbClr val="0F114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52" name="Google Shape;1252;p205"/>
          <p:cNvSpPr txBox="1"/>
          <p:nvPr>
            <p:ph idx="10" type="dt"/>
          </p:nvPr>
        </p:nvSpPr>
        <p:spPr>
          <a:xfrm>
            <a:off x="457200" y="6377940"/>
            <a:ext cx="2103120" cy="3429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53" name="Google Shape;1253;p205"/>
          <p:cNvSpPr txBox="1"/>
          <p:nvPr>
            <p:ph idx="12" type="sldNum"/>
          </p:nvPr>
        </p:nvSpPr>
        <p:spPr>
          <a:xfrm>
            <a:off x="7356729" y="6286011"/>
            <a:ext cx="1709420" cy="539115"/>
          </a:xfrm>
          <a:prstGeom prst="rect">
            <a:avLst/>
          </a:prstGeom>
          <a:noFill/>
          <a:ln>
            <a:noFill/>
          </a:ln>
        </p:spPr>
        <p:txBody>
          <a:bodyPr anchorCtr="0" anchor="t" bIns="0" lIns="0" spcFirstLastPara="1" rIns="0" wrap="square" tIns="0">
            <a:spAutoFit/>
          </a:bodyPr>
          <a:lstStyle>
            <a:lvl1pPr indent="0" lvl="0" marL="0" marR="224154" algn="r">
              <a:lnSpc>
                <a:spcPct val="115937"/>
              </a:lnSpc>
              <a:spcBef>
                <a:spcPts val="0"/>
              </a:spcBef>
              <a:spcAft>
                <a:spcPts val="0"/>
              </a:spcAft>
              <a:buClr>
                <a:srgbClr val="000000"/>
              </a:buClr>
              <a:buSzPts val="1600"/>
              <a:buFont typeface="Arial"/>
              <a:buNone/>
              <a:defRPr b="1" i="0" sz="1600" u="none" cap="none" strike="noStrike">
                <a:solidFill>
                  <a:srgbClr val="000000"/>
                </a:solidFill>
                <a:latin typeface="Times New Roman"/>
                <a:ea typeface="Times New Roman"/>
                <a:cs typeface="Times New Roman"/>
                <a:sym typeface="Times New Roman"/>
              </a:defRPr>
            </a:lvl1pPr>
            <a:lvl2pPr indent="0" lvl="1" marL="0" marR="224154" algn="r">
              <a:lnSpc>
                <a:spcPct val="115937"/>
              </a:lnSpc>
              <a:spcBef>
                <a:spcPts val="0"/>
              </a:spcBef>
              <a:spcAft>
                <a:spcPts val="0"/>
              </a:spcAft>
              <a:buClr>
                <a:srgbClr val="000000"/>
              </a:buClr>
              <a:buSzPts val="1600"/>
              <a:buFont typeface="Arial"/>
              <a:buNone/>
              <a:defRPr b="1" i="0" sz="1600" u="none" cap="none" strike="noStrike">
                <a:solidFill>
                  <a:srgbClr val="000000"/>
                </a:solidFill>
                <a:latin typeface="Times New Roman"/>
                <a:ea typeface="Times New Roman"/>
                <a:cs typeface="Times New Roman"/>
                <a:sym typeface="Times New Roman"/>
              </a:defRPr>
            </a:lvl2pPr>
            <a:lvl3pPr indent="0" lvl="2" marL="0" marR="224154" algn="r">
              <a:lnSpc>
                <a:spcPct val="115937"/>
              </a:lnSpc>
              <a:spcBef>
                <a:spcPts val="0"/>
              </a:spcBef>
              <a:spcAft>
                <a:spcPts val="0"/>
              </a:spcAft>
              <a:buClr>
                <a:srgbClr val="000000"/>
              </a:buClr>
              <a:buSzPts val="1600"/>
              <a:buFont typeface="Arial"/>
              <a:buNone/>
              <a:defRPr b="1" i="0" sz="1600" u="none" cap="none" strike="noStrike">
                <a:solidFill>
                  <a:srgbClr val="000000"/>
                </a:solidFill>
                <a:latin typeface="Times New Roman"/>
                <a:ea typeface="Times New Roman"/>
                <a:cs typeface="Times New Roman"/>
                <a:sym typeface="Times New Roman"/>
              </a:defRPr>
            </a:lvl3pPr>
            <a:lvl4pPr indent="0" lvl="3" marL="0" marR="224154" algn="r">
              <a:lnSpc>
                <a:spcPct val="115937"/>
              </a:lnSpc>
              <a:spcBef>
                <a:spcPts val="0"/>
              </a:spcBef>
              <a:spcAft>
                <a:spcPts val="0"/>
              </a:spcAft>
              <a:buClr>
                <a:srgbClr val="000000"/>
              </a:buClr>
              <a:buSzPts val="1600"/>
              <a:buFont typeface="Arial"/>
              <a:buNone/>
              <a:defRPr b="1" i="0" sz="1600" u="none" cap="none" strike="noStrike">
                <a:solidFill>
                  <a:srgbClr val="000000"/>
                </a:solidFill>
                <a:latin typeface="Times New Roman"/>
                <a:ea typeface="Times New Roman"/>
                <a:cs typeface="Times New Roman"/>
                <a:sym typeface="Times New Roman"/>
              </a:defRPr>
            </a:lvl4pPr>
            <a:lvl5pPr indent="0" lvl="4" marL="0" marR="224154" algn="r">
              <a:lnSpc>
                <a:spcPct val="115937"/>
              </a:lnSpc>
              <a:spcBef>
                <a:spcPts val="0"/>
              </a:spcBef>
              <a:spcAft>
                <a:spcPts val="0"/>
              </a:spcAft>
              <a:buClr>
                <a:srgbClr val="000000"/>
              </a:buClr>
              <a:buSzPts val="1600"/>
              <a:buFont typeface="Arial"/>
              <a:buNone/>
              <a:defRPr b="1" i="0" sz="1600" u="none" cap="none" strike="noStrike">
                <a:solidFill>
                  <a:srgbClr val="000000"/>
                </a:solidFill>
                <a:latin typeface="Times New Roman"/>
                <a:ea typeface="Times New Roman"/>
                <a:cs typeface="Times New Roman"/>
                <a:sym typeface="Times New Roman"/>
              </a:defRPr>
            </a:lvl5pPr>
            <a:lvl6pPr indent="0" lvl="5" marL="0" marR="224154" algn="r">
              <a:lnSpc>
                <a:spcPct val="115937"/>
              </a:lnSpc>
              <a:spcBef>
                <a:spcPts val="0"/>
              </a:spcBef>
              <a:spcAft>
                <a:spcPts val="0"/>
              </a:spcAft>
              <a:buClr>
                <a:srgbClr val="000000"/>
              </a:buClr>
              <a:buSzPts val="1600"/>
              <a:buFont typeface="Arial"/>
              <a:buNone/>
              <a:defRPr b="1" i="0" sz="1600" u="none" cap="none" strike="noStrike">
                <a:solidFill>
                  <a:srgbClr val="000000"/>
                </a:solidFill>
                <a:latin typeface="Times New Roman"/>
                <a:ea typeface="Times New Roman"/>
                <a:cs typeface="Times New Roman"/>
                <a:sym typeface="Times New Roman"/>
              </a:defRPr>
            </a:lvl6pPr>
            <a:lvl7pPr indent="0" lvl="6" marL="0" marR="224154" algn="r">
              <a:lnSpc>
                <a:spcPct val="115937"/>
              </a:lnSpc>
              <a:spcBef>
                <a:spcPts val="0"/>
              </a:spcBef>
              <a:spcAft>
                <a:spcPts val="0"/>
              </a:spcAft>
              <a:buClr>
                <a:srgbClr val="000000"/>
              </a:buClr>
              <a:buSzPts val="1600"/>
              <a:buFont typeface="Arial"/>
              <a:buNone/>
              <a:defRPr b="1" i="0" sz="1600" u="none" cap="none" strike="noStrike">
                <a:solidFill>
                  <a:srgbClr val="000000"/>
                </a:solidFill>
                <a:latin typeface="Times New Roman"/>
                <a:ea typeface="Times New Roman"/>
                <a:cs typeface="Times New Roman"/>
                <a:sym typeface="Times New Roman"/>
              </a:defRPr>
            </a:lvl7pPr>
            <a:lvl8pPr indent="0" lvl="7" marL="0" marR="224154" algn="r">
              <a:lnSpc>
                <a:spcPct val="115937"/>
              </a:lnSpc>
              <a:spcBef>
                <a:spcPts val="0"/>
              </a:spcBef>
              <a:spcAft>
                <a:spcPts val="0"/>
              </a:spcAft>
              <a:buClr>
                <a:srgbClr val="000000"/>
              </a:buClr>
              <a:buSzPts val="1600"/>
              <a:buFont typeface="Arial"/>
              <a:buNone/>
              <a:defRPr b="1" i="0" sz="1600" u="none" cap="none" strike="noStrike">
                <a:solidFill>
                  <a:srgbClr val="000000"/>
                </a:solidFill>
                <a:latin typeface="Times New Roman"/>
                <a:ea typeface="Times New Roman"/>
                <a:cs typeface="Times New Roman"/>
                <a:sym typeface="Times New Roman"/>
              </a:defRPr>
            </a:lvl8pPr>
            <a:lvl9pPr indent="0" lvl="8" marL="0" marR="224154" algn="r">
              <a:lnSpc>
                <a:spcPct val="115937"/>
              </a:lnSpc>
              <a:spcBef>
                <a:spcPts val="0"/>
              </a:spcBef>
              <a:spcAft>
                <a:spcPts val="0"/>
              </a:spcAft>
              <a:buClr>
                <a:srgbClr val="000000"/>
              </a:buClr>
              <a:buSzPts val="1600"/>
              <a:buFont typeface="Arial"/>
              <a:buNone/>
              <a:defRPr b="1" i="0" sz="1600" u="none" cap="none" strike="noStrike">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a:p>
            <a:pPr indent="0" lvl="0" marL="12700" marR="0" rtl="0" algn="l">
              <a:lnSpc>
                <a:spcPct val="100000"/>
              </a:lnSpc>
              <a:spcBef>
                <a:spcPts val="950"/>
              </a:spcBef>
              <a:spcAft>
                <a:spcPts val="0"/>
              </a:spcAft>
              <a:buClr>
                <a:srgbClr val="0F1141"/>
              </a:buClr>
              <a:buSzPts val="1100"/>
              <a:buNone/>
            </a:pPr>
            <a:r>
              <a:rPr lang="en-US" sz="1100">
                <a:solidFill>
                  <a:srgbClr val="0F1141"/>
                </a:solidFill>
                <a:latin typeface="Arial"/>
                <a:ea typeface="Arial"/>
                <a:cs typeface="Arial"/>
                <a:sym typeface="Arial"/>
              </a:rPr>
              <a:t>BITS </a:t>
            </a:r>
            <a:r>
              <a:rPr b="0" lang="en-US" sz="1100">
                <a:solidFill>
                  <a:srgbClr val="0F1141"/>
                </a:solidFill>
                <a:latin typeface="Arial"/>
                <a:ea typeface="Arial"/>
                <a:cs typeface="Arial"/>
                <a:sym typeface="Arial"/>
              </a:rPr>
              <a:t>Pilani, Pilani Campus</a:t>
            </a:r>
            <a:endParaRPr sz="1100">
              <a:latin typeface="Arial"/>
              <a:ea typeface="Arial"/>
              <a:cs typeface="Arial"/>
              <a:sym typeface="Arial"/>
            </a:endParaRPr>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1254" name="Shape 1254"/>
        <p:cNvGrpSpPr/>
        <p:nvPr/>
      </p:nvGrpSpPr>
      <p:grpSpPr>
        <a:xfrm>
          <a:off x="0" y="0"/>
          <a:ext cx="0" cy="0"/>
          <a:chOff x="0" y="0"/>
          <a:chExt cx="0" cy="0"/>
        </a:xfrm>
      </p:grpSpPr>
      <p:sp>
        <p:nvSpPr>
          <p:cNvPr id="1255" name="Google Shape;1255;p206"/>
          <p:cNvSpPr txBox="1"/>
          <p:nvPr>
            <p:ph idx="11" type="ftr"/>
          </p:nvPr>
        </p:nvSpPr>
        <p:spPr>
          <a:xfrm>
            <a:off x="7356729" y="6642478"/>
            <a:ext cx="1709420" cy="182549"/>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b="0" i="0" sz="1100">
                <a:solidFill>
                  <a:srgbClr val="0F114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56" name="Google Shape;1256;p206"/>
          <p:cNvSpPr txBox="1"/>
          <p:nvPr>
            <p:ph idx="10" type="dt"/>
          </p:nvPr>
        </p:nvSpPr>
        <p:spPr>
          <a:xfrm>
            <a:off x="457200" y="6377940"/>
            <a:ext cx="2103120" cy="3429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57" name="Google Shape;1257;p206"/>
          <p:cNvSpPr txBox="1"/>
          <p:nvPr>
            <p:ph idx="12" type="sldNum"/>
          </p:nvPr>
        </p:nvSpPr>
        <p:spPr>
          <a:xfrm>
            <a:off x="7356729" y="6286011"/>
            <a:ext cx="1709420" cy="539115"/>
          </a:xfrm>
          <a:prstGeom prst="rect">
            <a:avLst/>
          </a:prstGeom>
          <a:noFill/>
          <a:ln>
            <a:noFill/>
          </a:ln>
        </p:spPr>
        <p:txBody>
          <a:bodyPr anchorCtr="0" anchor="t" bIns="0" lIns="0" spcFirstLastPara="1" rIns="0" wrap="square" tIns="0">
            <a:spAutoFit/>
          </a:bodyPr>
          <a:lstStyle>
            <a:lvl1pPr indent="0" lvl="0" marL="0" marR="224154" algn="r">
              <a:lnSpc>
                <a:spcPct val="115937"/>
              </a:lnSpc>
              <a:spcBef>
                <a:spcPts val="0"/>
              </a:spcBef>
              <a:spcAft>
                <a:spcPts val="0"/>
              </a:spcAft>
              <a:buClr>
                <a:srgbClr val="000000"/>
              </a:buClr>
              <a:buSzPts val="1600"/>
              <a:buFont typeface="Arial"/>
              <a:buNone/>
              <a:defRPr b="1" i="0" sz="1600" u="none" cap="none" strike="noStrike">
                <a:solidFill>
                  <a:srgbClr val="000000"/>
                </a:solidFill>
                <a:latin typeface="Times New Roman"/>
                <a:ea typeface="Times New Roman"/>
                <a:cs typeface="Times New Roman"/>
                <a:sym typeface="Times New Roman"/>
              </a:defRPr>
            </a:lvl1pPr>
            <a:lvl2pPr indent="0" lvl="1" marL="0" marR="224154" algn="r">
              <a:lnSpc>
                <a:spcPct val="115937"/>
              </a:lnSpc>
              <a:spcBef>
                <a:spcPts val="0"/>
              </a:spcBef>
              <a:spcAft>
                <a:spcPts val="0"/>
              </a:spcAft>
              <a:buClr>
                <a:srgbClr val="000000"/>
              </a:buClr>
              <a:buSzPts val="1600"/>
              <a:buFont typeface="Arial"/>
              <a:buNone/>
              <a:defRPr b="1" i="0" sz="1600" u="none" cap="none" strike="noStrike">
                <a:solidFill>
                  <a:srgbClr val="000000"/>
                </a:solidFill>
                <a:latin typeface="Times New Roman"/>
                <a:ea typeface="Times New Roman"/>
                <a:cs typeface="Times New Roman"/>
                <a:sym typeface="Times New Roman"/>
              </a:defRPr>
            </a:lvl2pPr>
            <a:lvl3pPr indent="0" lvl="2" marL="0" marR="224154" algn="r">
              <a:lnSpc>
                <a:spcPct val="115937"/>
              </a:lnSpc>
              <a:spcBef>
                <a:spcPts val="0"/>
              </a:spcBef>
              <a:spcAft>
                <a:spcPts val="0"/>
              </a:spcAft>
              <a:buClr>
                <a:srgbClr val="000000"/>
              </a:buClr>
              <a:buSzPts val="1600"/>
              <a:buFont typeface="Arial"/>
              <a:buNone/>
              <a:defRPr b="1" i="0" sz="1600" u="none" cap="none" strike="noStrike">
                <a:solidFill>
                  <a:srgbClr val="000000"/>
                </a:solidFill>
                <a:latin typeface="Times New Roman"/>
                <a:ea typeface="Times New Roman"/>
                <a:cs typeface="Times New Roman"/>
                <a:sym typeface="Times New Roman"/>
              </a:defRPr>
            </a:lvl3pPr>
            <a:lvl4pPr indent="0" lvl="3" marL="0" marR="224154" algn="r">
              <a:lnSpc>
                <a:spcPct val="115937"/>
              </a:lnSpc>
              <a:spcBef>
                <a:spcPts val="0"/>
              </a:spcBef>
              <a:spcAft>
                <a:spcPts val="0"/>
              </a:spcAft>
              <a:buClr>
                <a:srgbClr val="000000"/>
              </a:buClr>
              <a:buSzPts val="1600"/>
              <a:buFont typeface="Arial"/>
              <a:buNone/>
              <a:defRPr b="1" i="0" sz="1600" u="none" cap="none" strike="noStrike">
                <a:solidFill>
                  <a:srgbClr val="000000"/>
                </a:solidFill>
                <a:latin typeface="Times New Roman"/>
                <a:ea typeface="Times New Roman"/>
                <a:cs typeface="Times New Roman"/>
                <a:sym typeface="Times New Roman"/>
              </a:defRPr>
            </a:lvl4pPr>
            <a:lvl5pPr indent="0" lvl="4" marL="0" marR="224154" algn="r">
              <a:lnSpc>
                <a:spcPct val="115937"/>
              </a:lnSpc>
              <a:spcBef>
                <a:spcPts val="0"/>
              </a:spcBef>
              <a:spcAft>
                <a:spcPts val="0"/>
              </a:spcAft>
              <a:buClr>
                <a:srgbClr val="000000"/>
              </a:buClr>
              <a:buSzPts val="1600"/>
              <a:buFont typeface="Arial"/>
              <a:buNone/>
              <a:defRPr b="1" i="0" sz="1600" u="none" cap="none" strike="noStrike">
                <a:solidFill>
                  <a:srgbClr val="000000"/>
                </a:solidFill>
                <a:latin typeface="Times New Roman"/>
                <a:ea typeface="Times New Roman"/>
                <a:cs typeface="Times New Roman"/>
                <a:sym typeface="Times New Roman"/>
              </a:defRPr>
            </a:lvl5pPr>
            <a:lvl6pPr indent="0" lvl="5" marL="0" marR="224154" algn="r">
              <a:lnSpc>
                <a:spcPct val="115937"/>
              </a:lnSpc>
              <a:spcBef>
                <a:spcPts val="0"/>
              </a:spcBef>
              <a:spcAft>
                <a:spcPts val="0"/>
              </a:spcAft>
              <a:buClr>
                <a:srgbClr val="000000"/>
              </a:buClr>
              <a:buSzPts val="1600"/>
              <a:buFont typeface="Arial"/>
              <a:buNone/>
              <a:defRPr b="1" i="0" sz="1600" u="none" cap="none" strike="noStrike">
                <a:solidFill>
                  <a:srgbClr val="000000"/>
                </a:solidFill>
                <a:latin typeface="Times New Roman"/>
                <a:ea typeface="Times New Roman"/>
                <a:cs typeface="Times New Roman"/>
                <a:sym typeface="Times New Roman"/>
              </a:defRPr>
            </a:lvl6pPr>
            <a:lvl7pPr indent="0" lvl="6" marL="0" marR="224154" algn="r">
              <a:lnSpc>
                <a:spcPct val="115937"/>
              </a:lnSpc>
              <a:spcBef>
                <a:spcPts val="0"/>
              </a:spcBef>
              <a:spcAft>
                <a:spcPts val="0"/>
              </a:spcAft>
              <a:buClr>
                <a:srgbClr val="000000"/>
              </a:buClr>
              <a:buSzPts val="1600"/>
              <a:buFont typeface="Arial"/>
              <a:buNone/>
              <a:defRPr b="1" i="0" sz="1600" u="none" cap="none" strike="noStrike">
                <a:solidFill>
                  <a:srgbClr val="000000"/>
                </a:solidFill>
                <a:latin typeface="Times New Roman"/>
                <a:ea typeface="Times New Roman"/>
                <a:cs typeface="Times New Roman"/>
                <a:sym typeface="Times New Roman"/>
              </a:defRPr>
            </a:lvl7pPr>
            <a:lvl8pPr indent="0" lvl="7" marL="0" marR="224154" algn="r">
              <a:lnSpc>
                <a:spcPct val="115937"/>
              </a:lnSpc>
              <a:spcBef>
                <a:spcPts val="0"/>
              </a:spcBef>
              <a:spcAft>
                <a:spcPts val="0"/>
              </a:spcAft>
              <a:buClr>
                <a:srgbClr val="000000"/>
              </a:buClr>
              <a:buSzPts val="1600"/>
              <a:buFont typeface="Arial"/>
              <a:buNone/>
              <a:defRPr b="1" i="0" sz="1600" u="none" cap="none" strike="noStrike">
                <a:solidFill>
                  <a:srgbClr val="000000"/>
                </a:solidFill>
                <a:latin typeface="Times New Roman"/>
                <a:ea typeface="Times New Roman"/>
                <a:cs typeface="Times New Roman"/>
                <a:sym typeface="Times New Roman"/>
              </a:defRPr>
            </a:lvl8pPr>
            <a:lvl9pPr indent="0" lvl="8" marL="0" marR="224154" algn="r">
              <a:lnSpc>
                <a:spcPct val="115937"/>
              </a:lnSpc>
              <a:spcBef>
                <a:spcPts val="0"/>
              </a:spcBef>
              <a:spcAft>
                <a:spcPts val="0"/>
              </a:spcAft>
              <a:buClr>
                <a:srgbClr val="000000"/>
              </a:buClr>
              <a:buSzPts val="1600"/>
              <a:buFont typeface="Arial"/>
              <a:buNone/>
              <a:defRPr b="1" i="0" sz="1600" u="none" cap="none" strike="noStrike">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a:p>
            <a:pPr indent="0" lvl="0" marL="12700" marR="0" rtl="0" algn="l">
              <a:lnSpc>
                <a:spcPct val="100000"/>
              </a:lnSpc>
              <a:spcBef>
                <a:spcPts val="950"/>
              </a:spcBef>
              <a:spcAft>
                <a:spcPts val="0"/>
              </a:spcAft>
              <a:buClr>
                <a:srgbClr val="0F1141"/>
              </a:buClr>
              <a:buSzPts val="1100"/>
              <a:buNone/>
            </a:pPr>
            <a:r>
              <a:rPr lang="en-US" sz="1100">
                <a:solidFill>
                  <a:srgbClr val="0F1141"/>
                </a:solidFill>
                <a:latin typeface="Arial"/>
                <a:ea typeface="Arial"/>
                <a:cs typeface="Arial"/>
                <a:sym typeface="Arial"/>
              </a:rPr>
              <a:t>BITS </a:t>
            </a:r>
            <a:r>
              <a:rPr b="0" lang="en-US" sz="1100">
                <a:solidFill>
                  <a:srgbClr val="0F1141"/>
                </a:solidFill>
                <a:latin typeface="Arial"/>
                <a:ea typeface="Arial"/>
                <a:cs typeface="Arial"/>
                <a:sym typeface="Arial"/>
              </a:rPr>
              <a:t>Pilani, Pilani Campus</a:t>
            </a:r>
            <a:endParaRPr sz="1100">
              <a:latin typeface="Arial"/>
              <a:ea typeface="Arial"/>
              <a:cs typeface="Arial"/>
              <a:sym typeface="Arial"/>
            </a:endParaRPr>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1258" name="Shape 1258"/>
        <p:cNvGrpSpPr/>
        <p:nvPr/>
      </p:nvGrpSpPr>
      <p:grpSpPr>
        <a:xfrm>
          <a:off x="0" y="0"/>
          <a:ext cx="0" cy="0"/>
          <a:chOff x="0" y="0"/>
          <a:chExt cx="0" cy="0"/>
        </a:xfrm>
      </p:grpSpPr>
      <p:sp>
        <p:nvSpPr>
          <p:cNvPr id="1259" name="Google Shape;1259;p207"/>
          <p:cNvSpPr txBox="1"/>
          <p:nvPr/>
        </p:nvSpPr>
        <p:spPr>
          <a:xfrm>
            <a:off x="3276600" y="6596063"/>
            <a:ext cx="5867400" cy="261937"/>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100"/>
              <a:buFont typeface="Arial"/>
              <a:buNone/>
            </a:pPr>
            <a:r>
              <a:rPr b="1" i="0" lang="en-US" sz="1100" u="none" cap="none" strike="noStrike">
                <a:solidFill>
                  <a:srgbClr val="101141"/>
                </a:solidFill>
                <a:latin typeface="Arial"/>
                <a:ea typeface="Arial"/>
                <a:cs typeface="Arial"/>
                <a:sym typeface="Arial"/>
              </a:rPr>
              <a:t>BITS </a:t>
            </a:r>
            <a:r>
              <a:rPr b="0" i="0" lang="en-US" sz="1100" u="none" cap="none" strike="noStrike">
                <a:solidFill>
                  <a:srgbClr val="101141"/>
                </a:solidFill>
                <a:latin typeface="Arial"/>
                <a:ea typeface="Arial"/>
                <a:cs typeface="Arial"/>
                <a:sym typeface="Arial"/>
              </a:rPr>
              <a:t>Pilani, Pilani Campus</a:t>
            </a:r>
            <a:endParaRPr b="0" i="0" sz="1400" u="none" cap="none" strike="noStrike">
              <a:solidFill>
                <a:srgbClr val="000000"/>
              </a:solidFill>
              <a:latin typeface="Arial"/>
              <a:ea typeface="Arial"/>
              <a:cs typeface="Arial"/>
              <a:sym typeface="Arial"/>
            </a:endParaRPr>
          </a:p>
        </p:txBody>
      </p:sp>
      <p:grpSp>
        <p:nvGrpSpPr>
          <p:cNvPr id="1260" name="Google Shape;1260;p207"/>
          <p:cNvGrpSpPr/>
          <p:nvPr/>
        </p:nvGrpSpPr>
        <p:grpSpPr>
          <a:xfrm>
            <a:off x="2084388" y="6550025"/>
            <a:ext cx="7059612" cy="49213"/>
            <a:chOff x="2083888" y="6550671"/>
            <a:chExt cx="7060112" cy="48665"/>
          </a:xfrm>
        </p:grpSpPr>
        <p:sp>
          <p:nvSpPr>
            <p:cNvPr id="1261" name="Google Shape;1261;p207"/>
            <p:cNvSpPr/>
            <p:nvPr/>
          </p:nvSpPr>
          <p:spPr>
            <a:xfrm>
              <a:off x="4630418" y="6550671"/>
              <a:ext cx="2329027" cy="48665"/>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262" name="Google Shape;1262;p207"/>
            <p:cNvSpPr/>
            <p:nvPr/>
          </p:nvSpPr>
          <p:spPr>
            <a:xfrm>
              <a:off x="6908642" y="6550671"/>
              <a:ext cx="2235358" cy="45525"/>
            </a:xfrm>
            <a:prstGeom prst="rect">
              <a:avLst/>
            </a:prstGeom>
            <a:solidFill>
              <a:srgbClr val="E31C2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263" name="Google Shape;1263;p207"/>
            <p:cNvSpPr/>
            <p:nvPr/>
          </p:nvSpPr>
          <p:spPr>
            <a:xfrm>
              <a:off x="2083888" y="6550671"/>
              <a:ext cx="2581458" cy="48665"/>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pic>
        <p:nvPicPr>
          <p:cNvPr descr="Picture 7.png" id="1264" name="Google Shape;1264;p207"/>
          <p:cNvPicPr preferRelativeResize="0"/>
          <p:nvPr/>
        </p:nvPicPr>
        <p:blipFill rotWithShape="1">
          <a:blip r:embed="rId2">
            <a:alphaModFix/>
          </a:blip>
          <a:srcRect b="5333" l="1923" r="0" t="0"/>
          <a:stretch/>
        </p:blipFill>
        <p:spPr>
          <a:xfrm>
            <a:off x="6629400" y="0"/>
            <a:ext cx="2193925" cy="692150"/>
          </a:xfrm>
          <a:prstGeom prst="rect">
            <a:avLst/>
          </a:prstGeom>
          <a:noFill/>
          <a:ln>
            <a:noFill/>
          </a:ln>
        </p:spPr>
      </p:pic>
      <p:grpSp>
        <p:nvGrpSpPr>
          <p:cNvPr id="1265" name="Google Shape;1265;p207"/>
          <p:cNvGrpSpPr/>
          <p:nvPr/>
        </p:nvGrpSpPr>
        <p:grpSpPr>
          <a:xfrm>
            <a:off x="2133600" y="6553200"/>
            <a:ext cx="7010400" cy="46038"/>
            <a:chOff x="1905000" y="6553200"/>
            <a:chExt cx="7010400" cy="45719"/>
          </a:xfrm>
        </p:grpSpPr>
        <p:sp>
          <p:nvSpPr>
            <p:cNvPr id="1266" name="Google Shape;1266;p207"/>
            <p:cNvSpPr/>
            <p:nvPr/>
          </p:nvSpPr>
          <p:spPr>
            <a:xfrm>
              <a:off x="4267200" y="6553200"/>
              <a:ext cx="2328863" cy="45719"/>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267" name="Google Shape;1267;p207"/>
            <p:cNvSpPr/>
            <p:nvPr/>
          </p:nvSpPr>
          <p:spPr>
            <a:xfrm>
              <a:off x="1905000" y="6553200"/>
              <a:ext cx="2362200" cy="45719"/>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268" name="Google Shape;1268;p207"/>
            <p:cNvSpPr/>
            <p:nvPr/>
          </p:nvSpPr>
          <p:spPr>
            <a:xfrm>
              <a:off x="6586538" y="6553200"/>
              <a:ext cx="2328862" cy="45719"/>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grpSp>
        <p:nvGrpSpPr>
          <p:cNvPr id="1269" name="Google Shape;1269;p207"/>
          <p:cNvGrpSpPr/>
          <p:nvPr/>
        </p:nvGrpSpPr>
        <p:grpSpPr>
          <a:xfrm>
            <a:off x="0" y="1295400"/>
            <a:ext cx="7010400" cy="46038"/>
            <a:chOff x="1905000" y="6553200"/>
            <a:chExt cx="7010400" cy="45719"/>
          </a:xfrm>
        </p:grpSpPr>
        <p:sp>
          <p:nvSpPr>
            <p:cNvPr id="1270" name="Google Shape;1270;p207"/>
            <p:cNvSpPr/>
            <p:nvPr/>
          </p:nvSpPr>
          <p:spPr>
            <a:xfrm>
              <a:off x="4267200" y="6553200"/>
              <a:ext cx="2328863" cy="45719"/>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271" name="Google Shape;1271;p207"/>
            <p:cNvSpPr/>
            <p:nvPr/>
          </p:nvSpPr>
          <p:spPr>
            <a:xfrm>
              <a:off x="1905000" y="6553200"/>
              <a:ext cx="2362200" cy="45719"/>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272" name="Google Shape;1272;p207"/>
            <p:cNvSpPr/>
            <p:nvPr/>
          </p:nvSpPr>
          <p:spPr>
            <a:xfrm>
              <a:off x="6586538" y="6553200"/>
              <a:ext cx="2328862" cy="45719"/>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sp>
        <p:nvSpPr>
          <p:cNvPr id="1273" name="Google Shape;1273;p207"/>
          <p:cNvSpPr txBox="1"/>
          <p:nvPr>
            <p:ph idx="1" type="body"/>
          </p:nvPr>
        </p:nvSpPr>
        <p:spPr>
          <a:xfrm>
            <a:off x="304800" y="1493837"/>
            <a:ext cx="8229600" cy="4525963"/>
          </a:xfrm>
          <a:prstGeom prst="rect">
            <a:avLst/>
          </a:prstGeom>
          <a:noFill/>
          <a:ln>
            <a:noFill/>
          </a:ln>
        </p:spPr>
        <p:txBody>
          <a:bodyPr anchorCtr="0" anchor="t" bIns="45700" lIns="91425" spcFirstLastPara="1" rIns="91425" wrap="square" tIns="45700">
            <a:normAutofit/>
          </a:bodyPr>
          <a:lstStyle>
            <a:lvl1pPr indent="-228600" lvl="0" marL="457200" marR="0" algn="l">
              <a:lnSpc>
                <a:spcPct val="100000"/>
              </a:lnSpc>
              <a:spcBef>
                <a:spcPts val="480"/>
              </a:spcBef>
              <a:spcAft>
                <a:spcPts val="0"/>
              </a:spcAft>
              <a:buClr>
                <a:srgbClr val="101141"/>
              </a:buClr>
              <a:buSzPts val="2400"/>
              <a:buFont typeface="Arial"/>
              <a:buNone/>
              <a:defRPr sz="2400">
                <a:latin typeface="Arial"/>
                <a:ea typeface="Arial"/>
                <a:cs typeface="Arial"/>
                <a:sym typeface="Arial"/>
              </a:defRPr>
            </a:lvl1pPr>
            <a:lvl2pPr indent="-330200" lvl="1" marL="914400" marR="0" algn="l">
              <a:lnSpc>
                <a:spcPct val="100000"/>
              </a:lnSpc>
              <a:spcBef>
                <a:spcPts val="320"/>
              </a:spcBef>
              <a:spcAft>
                <a:spcPts val="0"/>
              </a:spcAft>
              <a:buClr>
                <a:schemeClr val="dk1"/>
              </a:buClr>
              <a:buSzPts val="1600"/>
              <a:buFont typeface="Arial"/>
              <a:buChar char="–"/>
              <a:defRPr sz="1600">
                <a:latin typeface="Arial"/>
                <a:ea typeface="Arial"/>
                <a:cs typeface="Arial"/>
                <a:sym typeface="Arial"/>
              </a:defRPr>
            </a:lvl2pPr>
            <a:lvl3pPr indent="-342900" lvl="2" marL="1371600" algn="l">
              <a:lnSpc>
                <a:spcPct val="100000"/>
              </a:lnSpc>
              <a:spcBef>
                <a:spcPts val="360"/>
              </a:spcBef>
              <a:spcAft>
                <a:spcPts val="0"/>
              </a:spcAft>
              <a:buClr>
                <a:schemeClr val="dk1"/>
              </a:buClr>
              <a:buSzPts val="1800"/>
              <a:buFont typeface="Calibri"/>
              <a:buChar char="•"/>
              <a:defRPr/>
            </a:lvl3pPr>
            <a:lvl4pPr indent="-342900" lvl="3" marL="1828800" algn="l">
              <a:lnSpc>
                <a:spcPct val="100000"/>
              </a:lnSpc>
              <a:spcBef>
                <a:spcPts val="360"/>
              </a:spcBef>
              <a:spcAft>
                <a:spcPts val="0"/>
              </a:spcAft>
              <a:buClr>
                <a:schemeClr val="dk1"/>
              </a:buClr>
              <a:buSzPts val="1800"/>
              <a:buFont typeface="Calibri"/>
              <a:buChar char="–"/>
              <a:defRPr/>
            </a:lvl4pPr>
            <a:lvl5pPr indent="-342900" lvl="4" marL="2286000" algn="l">
              <a:lnSpc>
                <a:spcPct val="100000"/>
              </a:lnSpc>
              <a:spcBef>
                <a:spcPts val="360"/>
              </a:spcBef>
              <a:spcAft>
                <a:spcPts val="0"/>
              </a:spcAft>
              <a:buClr>
                <a:schemeClr val="dk1"/>
              </a:buClr>
              <a:buSzPts val="1800"/>
              <a:buFont typeface="Calibri"/>
              <a:buChar char="»"/>
              <a:defRPr/>
            </a:lvl5pPr>
            <a:lvl6pPr indent="-342900" lvl="5" marL="2743200" algn="l">
              <a:lnSpc>
                <a:spcPct val="100000"/>
              </a:lnSpc>
              <a:spcBef>
                <a:spcPts val="360"/>
              </a:spcBef>
              <a:spcAft>
                <a:spcPts val="0"/>
              </a:spcAft>
              <a:buClr>
                <a:schemeClr val="dk1"/>
              </a:buClr>
              <a:buSzPts val="1800"/>
              <a:buFont typeface="Calibri"/>
              <a:buChar char="•"/>
              <a:defRPr/>
            </a:lvl6pPr>
            <a:lvl7pPr indent="-342900" lvl="6" marL="3200400" algn="l">
              <a:lnSpc>
                <a:spcPct val="100000"/>
              </a:lnSpc>
              <a:spcBef>
                <a:spcPts val="360"/>
              </a:spcBef>
              <a:spcAft>
                <a:spcPts val="0"/>
              </a:spcAft>
              <a:buClr>
                <a:schemeClr val="dk1"/>
              </a:buClr>
              <a:buSzPts val="1800"/>
              <a:buFont typeface="Calibri"/>
              <a:buChar char="•"/>
              <a:defRPr/>
            </a:lvl7pPr>
            <a:lvl8pPr indent="-342900" lvl="7" marL="3657600" algn="l">
              <a:lnSpc>
                <a:spcPct val="100000"/>
              </a:lnSpc>
              <a:spcBef>
                <a:spcPts val="360"/>
              </a:spcBef>
              <a:spcAft>
                <a:spcPts val="0"/>
              </a:spcAft>
              <a:buClr>
                <a:schemeClr val="dk1"/>
              </a:buClr>
              <a:buSzPts val="1800"/>
              <a:buFont typeface="Calibri"/>
              <a:buChar char="•"/>
              <a:defRPr/>
            </a:lvl8pPr>
            <a:lvl9pPr indent="-342900" lvl="8" marL="4114800" algn="l">
              <a:lnSpc>
                <a:spcPct val="100000"/>
              </a:lnSpc>
              <a:spcBef>
                <a:spcPts val="360"/>
              </a:spcBef>
              <a:spcAft>
                <a:spcPts val="0"/>
              </a:spcAft>
              <a:buClr>
                <a:schemeClr val="dk1"/>
              </a:buClr>
              <a:buSzPts val="1800"/>
              <a:buFont typeface="Calibri"/>
              <a:buChar char="•"/>
              <a:defRPr/>
            </a:lvl9pPr>
          </a:lstStyle>
          <a:p/>
        </p:txBody>
      </p:sp>
      <p:sp>
        <p:nvSpPr>
          <p:cNvPr id="1274" name="Google Shape;1274;p207"/>
          <p:cNvSpPr txBox="1"/>
          <p:nvPr>
            <p:ph idx="2" type="body"/>
          </p:nvPr>
        </p:nvSpPr>
        <p:spPr>
          <a:xfrm>
            <a:off x="304800" y="152400"/>
            <a:ext cx="6324600" cy="11430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0"/>
              </a:spcBef>
              <a:spcAft>
                <a:spcPts val="0"/>
              </a:spcAft>
              <a:buClr>
                <a:schemeClr val="dk1"/>
              </a:buClr>
              <a:buSzPts val="3600"/>
              <a:buFont typeface="Arial"/>
              <a:buNone/>
              <a:defRPr b="1" sz="3600">
                <a:latin typeface="Arial"/>
                <a:ea typeface="Arial"/>
                <a:cs typeface="Arial"/>
                <a:sym typeface="Arial"/>
              </a:defRPr>
            </a:lvl1pPr>
            <a:lvl2pPr indent="-342900" lvl="1" marL="914400" algn="l">
              <a:lnSpc>
                <a:spcPct val="100000"/>
              </a:lnSpc>
              <a:spcBef>
                <a:spcPts val="360"/>
              </a:spcBef>
              <a:spcAft>
                <a:spcPts val="0"/>
              </a:spcAft>
              <a:buClr>
                <a:schemeClr val="dk1"/>
              </a:buClr>
              <a:buSzPts val="1800"/>
              <a:buFont typeface="Calibri"/>
              <a:buChar char="–"/>
              <a:defRPr/>
            </a:lvl2pPr>
            <a:lvl3pPr indent="-342900" lvl="2" marL="1371600" algn="l">
              <a:lnSpc>
                <a:spcPct val="100000"/>
              </a:lnSpc>
              <a:spcBef>
                <a:spcPts val="360"/>
              </a:spcBef>
              <a:spcAft>
                <a:spcPts val="0"/>
              </a:spcAft>
              <a:buClr>
                <a:schemeClr val="dk1"/>
              </a:buClr>
              <a:buSzPts val="1800"/>
              <a:buFont typeface="Calibri"/>
              <a:buChar char="•"/>
              <a:defRPr/>
            </a:lvl3pPr>
            <a:lvl4pPr indent="-342900" lvl="3" marL="1828800" algn="l">
              <a:lnSpc>
                <a:spcPct val="100000"/>
              </a:lnSpc>
              <a:spcBef>
                <a:spcPts val="360"/>
              </a:spcBef>
              <a:spcAft>
                <a:spcPts val="0"/>
              </a:spcAft>
              <a:buClr>
                <a:schemeClr val="dk1"/>
              </a:buClr>
              <a:buSzPts val="1800"/>
              <a:buFont typeface="Calibri"/>
              <a:buChar char="–"/>
              <a:defRPr/>
            </a:lvl4pPr>
            <a:lvl5pPr indent="-342900" lvl="4" marL="2286000" algn="l">
              <a:lnSpc>
                <a:spcPct val="100000"/>
              </a:lnSpc>
              <a:spcBef>
                <a:spcPts val="360"/>
              </a:spcBef>
              <a:spcAft>
                <a:spcPts val="0"/>
              </a:spcAft>
              <a:buClr>
                <a:schemeClr val="dk1"/>
              </a:buClr>
              <a:buSzPts val="1800"/>
              <a:buFont typeface="Calibri"/>
              <a:buChar char="»"/>
              <a:defRPr/>
            </a:lvl5pPr>
            <a:lvl6pPr indent="-342900" lvl="5" marL="2743200" algn="l">
              <a:lnSpc>
                <a:spcPct val="100000"/>
              </a:lnSpc>
              <a:spcBef>
                <a:spcPts val="360"/>
              </a:spcBef>
              <a:spcAft>
                <a:spcPts val="0"/>
              </a:spcAft>
              <a:buClr>
                <a:schemeClr val="dk1"/>
              </a:buClr>
              <a:buSzPts val="1800"/>
              <a:buFont typeface="Calibri"/>
              <a:buChar char="•"/>
              <a:defRPr/>
            </a:lvl6pPr>
            <a:lvl7pPr indent="-342900" lvl="6" marL="3200400" algn="l">
              <a:lnSpc>
                <a:spcPct val="100000"/>
              </a:lnSpc>
              <a:spcBef>
                <a:spcPts val="360"/>
              </a:spcBef>
              <a:spcAft>
                <a:spcPts val="0"/>
              </a:spcAft>
              <a:buClr>
                <a:schemeClr val="dk1"/>
              </a:buClr>
              <a:buSzPts val="1800"/>
              <a:buFont typeface="Calibri"/>
              <a:buChar char="•"/>
              <a:defRPr/>
            </a:lvl7pPr>
            <a:lvl8pPr indent="-342900" lvl="7" marL="3657600" algn="l">
              <a:lnSpc>
                <a:spcPct val="100000"/>
              </a:lnSpc>
              <a:spcBef>
                <a:spcPts val="360"/>
              </a:spcBef>
              <a:spcAft>
                <a:spcPts val="0"/>
              </a:spcAft>
              <a:buClr>
                <a:schemeClr val="dk1"/>
              </a:buClr>
              <a:buSzPts val="1800"/>
              <a:buFont typeface="Calibri"/>
              <a:buChar char="•"/>
              <a:defRPr/>
            </a:lvl8pPr>
            <a:lvl9pPr indent="-342900" lvl="8" marL="4114800" algn="l">
              <a:lnSpc>
                <a:spcPct val="100000"/>
              </a:lnSpc>
              <a:spcBef>
                <a:spcPts val="360"/>
              </a:spcBef>
              <a:spcAft>
                <a:spcPts val="0"/>
              </a:spcAft>
              <a:buClr>
                <a:schemeClr val="dk1"/>
              </a:buClr>
              <a:buSzPts val="1800"/>
              <a:buFont typeface="Calibri"/>
              <a:buChar char="•"/>
              <a:defRPr/>
            </a:lvl9pPr>
          </a:lstStyle>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and Content">
  <p:cSld name="4_Title and Content">
    <p:spTree>
      <p:nvGrpSpPr>
        <p:cNvPr id="1275" name="Shape 1275"/>
        <p:cNvGrpSpPr/>
        <p:nvPr/>
      </p:nvGrpSpPr>
      <p:grpSpPr>
        <a:xfrm>
          <a:off x="0" y="0"/>
          <a:ext cx="0" cy="0"/>
          <a:chOff x="0" y="0"/>
          <a:chExt cx="0" cy="0"/>
        </a:xfrm>
      </p:grpSpPr>
      <p:sp>
        <p:nvSpPr>
          <p:cNvPr id="1276" name="Google Shape;1276;p208"/>
          <p:cNvSpPr txBox="1"/>
          <p:nvPr/>
        </p:nvSpPr>
        <p:spPr>
          <a:xfrm>
            <a:off x="3276600" y="6596063"/>
            <a:ext cx="5867400" cy="261937"/>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101141"/>
              </a:buClr>
              <a:buSzPts val="1100"/>
              <a:buFont typeface="Arial"/>
              <a:buNone/>
            </a:pPr>
            <a:r>
              <a:rPr b="1" i="0" lang="en-US" sz="1100" u="none" cap="none" strike="noStrike">
                <a:solidFill>
                  <a:srgbClr val="101141"/>
                </a:solidFill>
                <a:latin typeface="Arial"/>
                <a:ea typeface="Arial"/>
                <a:cs typeface="Arial"/>
                <a:sym typeface="Arial"/>
              </a:rPr>
              <a:t>BITS </a:t>
            </a:r>
            <a:r>
              <a:rPr b="0" i="0" lang="en-US" sz="1100" u="none" cap="none" strike="noStrike">
                <a:solidFill>
                  <a:srgbClr val="101141"/>
                </a:solidFill>
                <a:latin typeface="Arial"/>
                <a:ea typeface="Arial"/>
                <a:cs typeface="Arial"/>
                <a:sym typeface="Arial"/>
              </a:rPr>
              <a:t>Pilani, Pilani Campus</a:t>
            </a:r>
            <a:endParaRPr/>
          </a:p>
        </p:txBody>
      </p:sp>
      <p:grpSp>
        <p:nvGrpSpPr>
          <p:cNvPr id="1277" name="Google Shape;1277;p208"/>
          <p:cNvGrpSpPr/>
          <p:nvPr/>
        </p:nvGrpSpPr>
        <p:grpSpPr>
          <a:xfrm>
            <a:off x="2084388" y="6550025"/>
            <a:ext cx="7059612" cy="49213"/>
            <a:chOff x="2083888" y="6550671"/>
            <a:chExt cx="7060112" cy="48665"/>
          </a:xfrm>
        </p:grpSpPr>
        <p:sp>
          <p:nvSpPr>
            <p:cNvPr id="1278" name="Google Shape;1278;p208"/>
            <p:cNvSpPr/>
            <p:nvPr/>
          </p:nvSpPr>
          <p:spPr>
            <a:xfrm>
              <a:off x="4630418" y="6550671"/>
              <a:ext cx="2329027" cy="48665"/>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279" name="Google Shape;1279;p208"/>
            <p:cNvSpPr/>
            <p:nvPr/>
          </p:nvSpPr>
          <p:spPr>
            <a:xfrm>
              <a:off x="6908642" y="6550671"/>
              <a:ext cx="2235358" cy="45525"/>
            </a:xfrm>
            <a:prstGeom prst="rect">
              <a:avLst/>
            </a:prstGeom>
            <a:solidFill>
              <a:srgbClr val="E31C2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280" name="Google Shape;1280;p208"/>
            <p:cNvSpPr/>
            <p:nvPr/>
          </p:nvSpPr>
          <p:spPr>
            <a:xfrm>
              <a:off x="2083888" y="6550671"/>
              <a:ext cx="2581458" cy="48665"/>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pic>
        <p:nvPicPr>
          <p:cNvPr descr="Picture 7.png" id="1281" name="Google Shape;1281;p208"/>
          <p:cNvPicPr preferRelativeResize="0"/>
          <p:nvPr/>
        </p:nvPicPr>
        <p:blipFill rotWithShape="1">
          <a:blip r:embed="rId2">
            <a:alphaModFix/>
          </a:blip>
          <a:srcRect b="5335" l="1923" r="0" t="0"/>
          <a:stretch/>
        </p:blipFill>
        <p:spPr>
          <a:xfrm>
            <a:off x="6629400" y="0"/>
            <a:ext cx="2193925" cy="692150"/>
          </a:xfrm>
          <a:prstGeom prst="rect">
            <a:avLst/>
          </a:prstGeom>
          <a:noFill/>
          <a:ln>
            <a:noFill/>
          </a:ln>
        </p:spPr>
      </p:pic>
      <p:grpSp>
        <p:nvGrpSpPr>
          <p:cNvPr id="1282" name="Google Shape;1282;p208"/>
          <p:cNvGrpSpPr/>
          <p:nvPr/>
        </p:nvGrpSpPr>
        <p:grpSpPr>
          <a:xfrm>
            <a:off x="2133600" y="6553200"/>
            <a:ext cx="7010400" cy="46038"/>
            <a:chOff x="1905000" y="6553200"/>
            <a:chExt cx="7010400" cy="45719"/>
          </a:xfrm>
        </p:grpSpPr>
        <p:sp>
          <p:nvSpPr>
            <p:cNvPr id="1283" name="Google Shape;1283;p208"/>
            <p:cNvSpPr/>
            <p:nvPr/>
          </p:nvSpPr>
          <p:spPr>
            <a:xfrm>
              <a:off x="4267200" y="6553200"/>
              <a:ext cx="2328863" cy="45719"/>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284" name="Google Shape;1284;p208"/>
            <p:cNvSpPr/>
            <p:nvPr/>
          </p:nvSpPr>
          <p:spPr>
            <a:xfrm>
              <a:off x="1905000" y="6553200"/>
              <a:ext cx="2362200" cy="45719"/>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285" name="Google Shape;1285;p208"/>
            <p:cNvSpPr/>
            <p:nvPr/>
          </p:nvSpPr>
          <p:spPr>
            <a:xfrm>
              <a:off x="6586538" y="6553200"/>
              <a:ext cx="2328862" cy="45719"/>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grpSp>
        <p:nvGrpSpPr>
          <p:cNvPr id="1286" name="Google Shape;1286;p208"/>
          <p:cNvGrpSpPr/>
          <p:nvPr/>
        </p:nvGrpSpPr>
        <p:grpSpPr>
          <a:xfrm>
            <a:off x="0" y="1295400"/>
            <a:ext cx="7010400" cy="46038"/>
            <a:chOff x="1905000" y="6553200"/>
            <a:chExt cx="7010400" cy="45719"/>
          </a:xfrm>
        </p:grpSpPr>
        <p:sp>
          <p:nvSpPr>
            <p:cNvPr id="1287" name="Google Shape;1287;p208"/>
            <p:cNvSpPr/>
            <p:nvPr/>
          </p:nvSpPr>
          <p:spPr>
            <a:xfrm>
              <a:off x="4267200" y="6553200"/>
              <a:ext cx="2328863" cy="45719"/>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288" name="Google Shape;1288;p208"/>
            <p:cNvSpPr/>
            <p:nvPr/>
          </p:nvSpPr>
          <p:spPr>
            <a:xfrm>
              <a:off x="1905000" y="6553200"/>
              <a:ext cx="2362200" cy="45719"/>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289" name="Google Shape;1289;p208"/>
            <p:cNvSpPr/>
            <p:nvPr/>
          </p:nvSpPr>
          <p:spPr>
            <a:xfrm>
              <a:off x="6586538" y="6553200"/>
              <a:ext cx="2328862" cy="45719"/>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sp>
        <p:nvSpPr>
          <p:cNvPr id="1290" name="Google Shape;1290;p208"/>
          <p:cNvSpPr txBox="1"/>
          <p:nvPr>
            <p:ph idx="1" type="body"/>
          </p:nvPr>
        </p:nvSpPr>
        <p:spPr>
          <a:xfrm>
            <a:off x="304800" y="1493837"/>
            <a:ext cx="8229600" cy="4525963"/>
          </a:xfrm>
          <a:prstGeom prst="rect">
            <a:avLst/>
          </a:prstGeom>
          <a:noFill/>
          <a:ln>
            <a:noFill/>
          </a:ln>
        </p:spPr>
        <p:txBody>
          <a:bodyPr anchorCtr="0" anchor="t" bIns="0" lIns="0" spcFirstLastPara="1" rIns="0" wrap="square" tIns="0">
            <a:spAutoFit/>
          </a:bodyPr>
          <a:lstStyle>
            <a:lvl1pPr indent="-228600" lvl="0" marL="457200" marR="0" algn="l">
              <a:lnSpc>
                <a:spcPct val="100000"/>
              </a:lnSpc>
              <a:spcBef>
                <a:spcPts val="480"/>
              </a:spcBef>
              <a:spcAft>
                <a:spcPts val="0"/>
              </a:spcAft>
              <a:buClr>
                <a:srgbClr val="101141"/>
              </a:buClr>
              <a:buSzPts val="2400"/>
              <a:buFont typeface="Arial"/>
              <a:buNone/>
              <a:defRPr sz="2400">
                <a:latin typeface="Cambria"/>
                <a:ea typeface="Cambria"/>
                <a:cs typeface="Cambria"/>
                <a:sym typeface="Cambria"/>
              </a:defRPr>
            </a:lvl1pPr>
            <a:lvl2pPr indent="-330200" lvl="1" marL="914400" marR="0" algn="l">
              <a:lnSpc>
                <a:spcPct val="100000"/>
              </a:lnSpc>
              <a:spcBef>
                <a:spcPts val="320"/>
              </a:spcBef>
              <a:spcAft>
                <a:spcPts val="0"/>
              </a:spcAft>
              <a:buSzPts val="1600"/>
              <a:buFont typeface="Arial"/>
              <a:buChar char="–"/>
              <a:defRPr sz="1600">
                <a:latin typeface="Cambria"/>
                <a:ea typeface="Cambria"/>
                <a:cs typeface="Cambria"/>
                <a:sym typeface="Cambria"/>
              </a:defRPr>
            </a:lvl2pPr>
            <a:lvl3pPr indent="-228600" lvl="2" marL="1371600" algn="l">
              <a:spcBef>
                <a:spcPts val="0"/>
              </a:spcBef>
              <a:spcAft>
                <a:spcPts val="0"/>
              </a:spcAft>
              <a:buSzPts val="1400"/>
              <a:buNone/>
              <a:defRPr>
                <a:latin typeface="Cambria"/>
                <a:ea typeface="Cambria"/>
                <a:cs typeface="Cambria"/>
                <a:sym typeface="Cambria"/>
              </a:defRPr>
            </a:lvl3pPr>
            <a:lvl4pPr indent="-228600" lvl="3" marL="1828800" algn="l">
              <a:spcBef>
                <a:spcPts val="0"/>
              </a:spcBef>
              <a:spcAft>
                <a:spcPts val="0"/>
              </a:spcAft>
              <a:buSzPts val="1400"/>
              <a:buNone/>
              <a:defRPr>
                <a:latin typeface="Cambria"/>
                <a:ea typeface="Cambria"/>
                <a:cs typeface="Cambria"/>
                <a:sym typeface="Cambria"/>
              </a:defRPr>
            </a:lvl4pPr>
            <a:lvl5pPr indent="-228600" lvl="4" marL="2286000" algn="l">
              <a:spcBef>
                <a:spcPts val="0"/>
              </a:spcBef>
              <a:spcAft>
                <a:spcPts val="0"/>
              </a:spcAft>
              <a:buSzPts val="1400"/>
              <a:buNone/>
              <a:defRPr>
                <a:latin typeface="Cambria"/>
                <a:ea typeface="Cambria"/>
                <a:cs typeface="Cambria"/>
                <a:sym typeface="Cambria"/>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291" name="Google Shape;1291;p208"/>
          <p:cNvSpPr txBox="1"/>
          <p:nvPr>
            <p:ph idx="2" type="body"/>
          </p:nvPr>
        </p:nvSpPr>
        <p:spPr>
          <a:xfrm>
            <a:off x="304800" y="152400"/>
            <a:ext cx="6324600" cy="1143000"/>
          </a:xfrm>
          <a:prstGeom prst="rect">
            <a:avLst/>
          </a:prstGeom>
          <a:noFill/>
          <a:ln>
            <a:noFill/>
          </a:ln>
        </p:spPr>
        <p:txBody>
          <a:bodyPr anchorCtr="0" anchor="ctr" bIns="0" lIns="0" spcFirstLastPara="1" rIns="0" wrap="square" tIns="0">
            <a:normAutofit/>
          </a:bodyPr>
          <a:lstStyle>
            <a:lvl1pPr indent="-228600" lvl="0" marL="457200" algn="l">
              <a:lnSpc>
                <a:spcPct val="100000"/>
              </a:lnSpc>
              <a:spcBef>
                <a:spcPts val="0"/>
              </a:spcBef>
              <a:spcAft>
                <a:spcPts val="0"/>
              </a:spcAft>
              <a:buClr>
                <a:srgbClr val="C00000"/>
              </a:buClr>
              <a:buSzPts val="3600"/>
              <a:buFont typeface="Cambria"/>
              <a:buNone/>
              <a:defRPr b="1" sz="3600">
                <a:solidFill>
                  <a:srgbClr val="C00000"/>
                </a:solidFill>
                <a:latin typeface="Cambria"/>
                <a:ea typeface="Cambria"/>
                <a:cs typeface="Cambria"/>
                <a:sym typeface="Cambria"/>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lank" type="blank">
  <p:cSld name="BLANK">
    <p:spTree>
      <p:nvGrpSpPr>
        <p:cNvPr id="186" name="Shape 186"/>
        <p:cNvGrpSpPr/>
        <p:nvPr/>
      </p:nvGrpSpPr>
      <p:grpSpPr>
        <a:xfrm>
          <a:off x="0" y="0"/>
          <a:ext cx="0" cy="0"/>
          <a:chOff x="0" y="0"/>
          <a:chExt cx="0" cy="0"/>
        </a:xfrm>
      </p:grpSpPr>
      <p:sp>
        <p:nvSpPr>
          <p:cNvPr id="187" name="Google Shape;187;p8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88" name="Google Shape;188;p8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89" name="Google Shape;189;p8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03" name="Shape 203"/>
        <p:cNvGrpSpPr/>
        <p:nvPr/>
      </p:nvGrpSpPr>
      <p:grpSpPr>
        <a:xfrm>
          <a:off x="0" y="0"/>
          <a:ext cx="0" cy="0"/>
          <a:chOff x="0" y="0"/>
          <a:chExt cx="0" cy="0"/>
        </a:xfrm>
      </p:grpSpPr>
      <p:sp>
        <p:nvSpPr>
          <p:cNvPr id="204" name="Google Shape;204;p180"/>
          <p:cNvSpPr txBox="1"/>
          <p:nvPr>
            <p:ph type="title"/>
          </p:nvPr>
        </p:nvSpPr>
        <p:spPr>
          <a:xfrm>
            <a:off x="395536" y="274638"/>
            <a:ext cx="6120680" cy="850106"/>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chemeClr val="dk1"/>
              </a:buClr>
              <a:buSzPts val="3200"/>
              <a:buFont typeface="Calibri"/>
              <a:buNone/>
              <a:defRPr b="0" i="0" sz="3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05" name="Google Shape;205;p18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06" name="Google Shape;206;p180"/>
          <p:cNvSpPr txBox="1"/>
          <p:nvPr>
            <p:ph idx="11" type="ftr"/>
          </p:nvPr>
        </p:nvSpPr>
        <p:spPr>
          <a:xfrm>
            <a:off x="2195736" y="6237312"/>
            <a:ext cx="4392488"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Tahoma"/>
                <a:ea typeface="Tahoma"/>
                <a:cs typeface="Tahoma"/>
                <a:sym typeface="Tahoma"/>
              </a:defRPr>
            </a:lvl1pPr>
            <a:lvl2pPr lvl="1"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2pPr>
            <a:lvl3pPr lvl="2"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3pPr>
            <a:lvl4pPr lvl="3"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4pPr>
            <a:lvl5pPr lvl="4"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5pPr>
            <a:lvl6pPr lvl="5"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6pPr>
            <a:lvl7pPr lvl="6"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7pPr>
            <a:lvl8pPr lvl="7"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8pPr>
            <a:lvl9pPr lvl="8"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9pPr>
          </a:lstStyle>
          <a:p/>
        </p:txBody>
      </p:sp>
      <p:sp>
        <p:nvSpPr>
          <p:cNvPr id="207" name="Google Shape;207;p180"/>
          <p:cNvSpPr txBox="1"/>
          <p:nvPr>
            <p:ph idx="12" type="sldNum"/>
          </p:nvPr>
        </p:nvSpPr>
        <p:spPr>
          <a:xfrm>
            <a:off x="8532440" y="6237312"/>
            <a:ext cx="611560" cy="293117"/>
          </a:xfrm>
          <a:prstGeom prst="rect">
            <a:avLst/>
          </a:prstGeom>
          <a:noFill/>
          <a:ln>
            <a:noFill/>
          </a:ln>
        </p:spPr>
        <p:txBody>
          <a:bodyPr anchorCtr="0" anchor="t" bIns="45700" lIns="91425" spcFirstLastPara="1" rIns="91425" wrap="square" tIns="45700">
            <a:noAutofit/>
          </a:bodyPr>
          <a:lstStyle>
            <a:lvl1pPr indent="0" lvl="0" marL="0" marR="0" algn="l">
              <a:lnSpc>
                <a:spcPct val="100000"/>
              </a:lnSpc>
              <a:spcBef>
                <a:spcPts val="0"/>
              </a:spcBef>
              <a:spcAft>
                <a:spcPts val="0"/>
              </a:spcAft>
              <a:buClr>
                <a:srgbClr val="000000"/>
              </a:buClr>
              <a:buSzPts val="1600"/>
              <a:buFont typeface="Arial"/>
              <a:buNone/>
              <a:defRPr b="1" i="0" sz="1600" u="none" cap="none" strike="noStrike">
                <a:solidFill>
                  <a:srgbClr val="000000"/>
                </a:solidFill>
                <a:latin typeface="Tahoma"/>
                <a:ea typeface="Tahoma"/>
                <a:cs typeface="Tahoma"/>
                <a:sym typeface="Tahoma"/>
              </a:defRPr>
            </a:lvl1pPr>
            <a:lvl2pPr indent="0" lvl="1" marL="0" marR="0" algn="l">
              <a:lnSpc>
                <a:spcPct val="100000"/>
              </a:lnSpc>
              <a:spcBef>
                <a:spcPts val="0"/>
              </a:spcBef>
              <a:spcAft>
                <a:spcPts val="0"/>
              </a:spcAft>
              <a:buClr>
                <a:srgbClr val="000000"/>
              </a:buClr>
              <a:buSzPts val="1600"/>
              <a:buFont typeface="Arial"/>
              <a:buNone/>
              <a:defRPr b="1" i="0" sz="1600" u="none" cap="none" strike="noStrike">
                <a:solidFill>
                  <a:srgbClr val="000000"/>
                </a:solidFill>
                <a:latin typeface="Tahoma"/>
                <a:ea typeface="Tahoma"/>
                <a:cs typeface="Tahoma"/>
                <a:sym typeface="Tahoma"/>
              </a:defRPr>
            </a:lvl2pPr>
            <a:lvl3pPr indent="0" lvl="2" marL="0" marR="0" algn="l">
              <a:lnSpc>
                <a:spcPct val="100000"/>
              </a:lnSpc>
              <a:spcBef>
                <a:spcPts val="0"/>
              </a:spcBef>
              <a:spcAft>
                <a:spcPts val="0"/>
              </a:spcAft>
              <a:buClr>
                <a:srgbClr val="000000"/>
              </a:buClr>
              <a:buSzPts val="1600"/>
              <a:buFont typeface="Arial"/>
              <a:buNone/>
              <a:defRPr b="1" i="0" sz="1600" u="none" cap="none" strike="noStrike">
                <a:solidFill>
                  <a:srgbClr val="000000"/>
                </a:solidFill>
                <a:latin typeface="Tahoma"/>
                <a:ea typeface="Tahoma"/>
                <a:cs typeface="Tahoma"/>
                <a:sym typeface="Tahoma"/>
              </a:defRPr>
            </a:lvl3pPr>
            <a:lvl4pPr indent="0" lvl="3" marL="0" marR="0" algn="l">
              <a:lnSpc>
                <a:spcPct val="100000"/>
              </a:lnSpc>
              <a:spcBef>
                <a:spcPts val="0"/>
              </a:spcBef>
              <a:spcAft>
                <a:spcPts val="0"/>
              </a:spcAft>
              <a:buClr>
                <a:srgbClr val="000000"/>
              </a:buClr>
              <a:buSzPts val="1600"/>
              <a:buFont typeface="Arial"/>
              <a:buNone/>
              <a:defRPr b="1" i="0" sz="1600" u="none" cap="none" strike="noStrike">
                <a:solidFill>
                  <a:srgbClr val="000000"/>
                </a:solidFill>
                <a:latin typeface="Tahoma"/>
                <a:ea typeface="Tahoma"/>
                <a:cs typeface="Tahoma"/>
                <a:sym typeface="Tahoma"/>
              </a:defRPr>
            </a:lvl4pPr>
            <a:lvl5pPr indent="0" lvl="4" marL="0" marR="0" algn="l">
              <a:lnSpc>
                <a:spcPct val="100000"/>
              </a:lnSpc>
              <a:spcBef>
                <a:spcPts val="0"/>
              </a:spcBef>
              <a:spcAft>
                <a:spcPts val="0"/>
              </a:spcAft>
              <a:buClr>
                <a:srgbClr val="000000"/>
              </a:buClr>
              <a:buSzPts val="1600"/>
              <a:buFont typeface="Arial"/>
              <a:buNone/>
              <a:defRPr b="1" i="0" sz="1600" u="none" cap="none" strike="noStrike">
                <a:solidFill>
                  <a:srgbClr val="000000"/>
                </a:solidFill>
                <a:latin typeface="Tahoma"/>
                <a:ea typeface="Tahoma"/>
                <a:cs typeface="Tahoma"/>
                <a:sym typeface="Tahoma"/>
              </a:defRPr>
            </a:lvl5pPr>
            <a:lvl6pPr indent="0" lvl="5" marL="0" marR="0" algn="l">
              <a:lnSpc>
                <a:spcPct val="100000"/>
              </a:lnSpc>
              <a:spcBef>
                <a:spcPts val="0"/>
              </a:spcBef>
              <a:spcAft>
                <a:spcPts val="0"/>
              </a:spcAft>
              <a:buClr>
                <a:srgbClr val="000000"/>
              </a:buClr>
              <a:buSzPts val="1600"/>
              <a:buFont typeface="Arial"/>
              <a:buNone/>
              <a:defRPr b="1" i="0" sz="1600" u="none" cap="none" strike="noStrike">
                <a:solidFill>
                  <a:srgbClr val="000000"/>
                </a:solidFill>
                <a:latin typeface="Tahoma"/>
                <a:ea typeface="Tahoma"/>
                <a:cs typeface="Tahoma"/>
                <a:sym typeface="Tahoma"/>
              </a:defRPr>
            </a:lvl6pPr>
            <a:lvl7pPr indent="0" lvl="6" marL="0" marR="0" algn="l">
              <a:lnSpc>
                <a:spcPct val="100000"/>
              </a:lnSpc>
              <a:spcBef>
                <a:spcPts val="0"/>
              </a:spcBef>
              <a:spcAft>
                <a:spcPts val="0"/>
              </a:spcAft>
              <a:buClr>
                <a:srgbClr val="000000"/>
              </a:buClr>
              <a:buSzPts val="1600"/>
              <a:buFont typeface="Arial"/>
              <a:buNone/>
              <a:defRPr b="1" i="0" sz="1600" u="none" cap="none" strike="noStrike">
                <a:solidFill>
                  <a:srgbClr val="000000"/>
                </a:solidFill>
                <a:latin typeface="Tahoma"/>
                <a:ea typeface="Tahoma"/>
                <a:cs typeface="Tahoma"/>
                <a:sym typeface="Tahoma"/>
              </a:defRPr>
            </a:lvl7pPr>
            <a:lvl8pPr indent="0" lvl="7" marL="0" marR="0" algn="l">
              <a:lnSpc>
                <a:spcPct val="100000"/>
              </a:lnSpc>
              <a:spcBef>
                <a:spcPts val="0"/>
              </a:spcBef>
              <a:spcAft>
                <a:spcPts val="0"/>
              </a:spcAft>
              <a:buClr>
                <a:srgbClr val="000000"/>
              </a:buClr>
              <a:buSzPts val="1600"/>
              <a:buFont typeface="Arial"/>
              <a:buNone/>
              <a:defRPr b="1" i="0" sz="1600" u="none" cap="none" strike="noStrike">
                <a:solidFill>
                  <a:srgbClr val="000000"/>
                </a:solidFill>
                <a:latin typeface="Tahoma"/>
                <a:ea typeface="Tahoma"/>
                <a:cs typeface="Tahoma"/>
                <a:sym typeface="Tahoma"/>
              </a:defRPr>
            </a:lvl8pPr>
            <a:lvl9pPr indent="0" lvl="8" marL="0" marR="0" algn="l">
              <a:lnSpc>
                <a:spcPct val="100000"/>
              </a:lnSpc>
              <a:spcBef>
                <a:spcPts val="0"/>
              </a:spcBef>
              <a:spcAft>
                <a:spcPts val="0"/>
              </a:spcAft>
              <a:buClr>
                <a:srgbClr val="000000"/>
              </a:buClr>
              <a:buSzPts val="1600"/>
              <a:buFont typeface="Arial"/>
              <a:buNone/>
              <a:defRPr b="1" i="0" sz="1600" u="none" cap="none" strike="noStrike">
                <a:solidFill>
                  <a:srgbClr val="000000"/>
                </a:solidFill>
                <a:latin typeface="Tahoma"/>
                <a:ea typeface="Tahoma"/>
                <a:cs typeface="Tahoma"/>
                <a:sym typeface="Tahom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208" name="Shape 208"/>
        <p:cNvGrpSpPr/>
        <p:nvPr/>
      </p:nvGrpSpPr>
      <p:grpSpPr>
        <a:xfrm>
          <a:off x="0" y="0"/>
          <a:ext cx="0" cy="0"/>
          <a:chOff x="0" y="0"/>
          <a:chExt cx="0" cy="0"/>
        </a:xfrm>
      </p:grpSpPr>
      <p:sp>
        <p:nvSpPr>
          <p:cNvPr id="209" name="Google Shape;209;p267"/>
          <p:cNvSpPr txBox="1"/>
          <p:nvPr/>
        </p:nvSpPr>
        <p:spPr>
          <a:xfrm>
            <a:off x="3276600" y="6596063"/>
            <a:ext cx="5867400" cy="261937"/>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100"/>
              <a:buFont typeface="Arial"/>
              <a:buNone/>
            </a:pPr>
            <a:r>
              <a:rPr b="1" i="0" lang="en-US" sz="1100" u="none" cap="none" strike="noStrike">
                <a:solidFill>
                  <a:srgbClr val="101141"/>
                </a:solidFill>
                <a:latin typeface="Arial"/>
                <a:ea typeface="Arial"/>
                <a:cs typeface="Arial"/>
                <a:sym typeface="Arial"/>
              </a:rPr>
              <a:t>BITS </a:t>
            </a:r>
            <a:r>
              <a:rPr b="0" i="0" lang="en-US" sz="1100" u="none" cap="none" strike="noStrike">
                <a:solidFill>
                  <a:srgbClr val="101141"/>
                </a:solidFill>
                <a:latin typeface="Arial"/>
                <a:ea typeface="Arial"/>
                <a:cs typeface="Arial"/>
                <a:sym typeface="Arial"/>
              </a:rPr>
              <a:t>Pilani, Pilani Campus</a:t>
            </a:r>
            <a:endParaRPr b="0" i="0" sz="1400" u="none" cap="none" strike="noStrike">
              <a:solidFill>
                <a:srgbClr val="000000"/>
              </a:solidFill>
              <a:latin typeface="Arial"/>
              <a:ea typeface="Arial"/>
              <a:cs typeface="Arial"/>
              <a:sym typeface="Arial"/>
            </a:endParaRPr>
          </a:p>
        </p:txBody>
      </p:sp>
      <p:grpSp>
        <p:nvGrpSpPr>
          <p:cNvPr id="210" name="Google Shape;210;p267"/>
          <p:cNvGrpSpPr/>
          <p:nvPr/>
        </p:nvGrpSpPr>
        <p:grpSpPr>
          <a:xfrm>
            <a:off x="2084388" y="6550025"/>
            <a:ext cx="7059612" cy="49213"/>
            <a:chOff x="2083888" y="6550671"/>
            <a:chExt cx="7060112" cy="48665"/>
          </a:xfrm>
        </p:grpSpPr>
        <p:sp>
          <p:nvSpPr>
            <p:cNvPr id="211" name="Google Shape;211;p267"/>
            <p:cNvSpPr/>
            <p:nvPr/>
          </p:nvSpPr>
          <p:spPr>
            <a:xfrm>
              <a:off x="4630418" y="6550671"/>
              <a:ext cx="2329027" cy="48665"/>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rgbClr val="FFFFFF"/>
                </a:solidFill>
                <a:latin typeface="Tahoma"/>
                <a:ea typeface="Tahoma"/>
                <a:cs typeface="Tahoma"/>
                <a:sym typeface="Tahoma"/>
              </a:endParaRPr>
            </a:p>
          </p:txBody>
        </p:sp>
        <p:sp>
          <p:nvSpPr>
            <p:cNvPr id="212" name="Google Shape;212;p267"/>
            <p:cNvSpPr/>
            <p:nvPr/>
          </p:nvSpPr>
          <p:spPr>
            <a:xfrm>
              <a:off x="6908642" y="6550671"/>
              <a:ext cx="2235358" cy="45525"/>
            </a:xfrm>
            <a:prstGeom prst="rect">
              <a:avLst/>
            </a:prstGeom>
            <a:solidFill>
              <a:srgbClr val="E31C2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rgbClr val="FFFFFF"/>
                </a:solidFill>
                <a:latin typeface="Tahoma"/>
                <a:ea typeface="Tahoma"/>
                <a:cs typeface="Tahoma"/>
                <a:sym typeface="Tahoma"/>
              </a:endParaRPr>
            </a:p>
          </p:txBody>
        </p:sp>
        <p:sp>
          <p:nvSpPr>
            <p:cNvPr id="213" name="Google Shape;213;p267"/>
            <p:cNvSpPr/>
            <p:nvPr/>
          </p:nvSpPr>
          <p:spPr>
            <a:xfrm>
              <a:off x="2083888" y="6550671"/>
              <a:ext cx="2581458" cy="48665"/>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rgbClr val="FFFFFF"/>
                </a:solidFill>
                <a:latin typeface="Tahoma"/>
                <a:ea typeface="Tahoma"/>
                <a:cs typeface="Tahoma"/>
                <a:sym typeface="Tahoma"/>
              </a:endParaRPr>
            </a:p>
          </p:txBody>
        </p:sp>
      </p:grpSp>
      <p:pic>
        <p:nvPicPr>
          <p:cNvPr descr="Picture 7.png" id="214" name="Google Shape;214;p267"/>
          <p:cNvPicPr preferRelativeResize="0"/>
          <p:nvPr/>
        </p:nvPicPr>
        <p:blipFill rotWithShape="1">
          <a:blip r:embed="rId2">
            <a:alphaModFix/>
          </a:blip>
          <a:srcRect b="5333" l="1923" r="0" t="0"/>
          <a:stretch/>
        </p:blipFill>
        <p:spPr>
          <a:xfrm>
            <a:off x="6629400" y="0"/>
            <a:ext cx="2193925" cy="692150"/>
          </a:xfrm>
          <a:prstGeom prst="rect">
            <a:avLst/>
          </a:prstGeom>
          <a:noFill/>
          <a:ln>
            <a:noFill/>
          </a:ln>
        </p:spPr>
      </p:pic>
      <p:grpSp>
        <p:nvGrpSpPr>
          <p:cNvPr id="215" name="Google Shape;215;p267"/>
          <p:cNvGrpSpPr/>
          <p:nvPr/>
        </p:nvGrpSpPr>
        <p:grpSpPr>
          <a:xfrm>
            <a:off x="2133600" y="6553200"/>
            <a:ext cx="7010400" cy="46038"/>
            <a:chOff x="1905000" y="6553200"/>
            <a:chExt cx="7010400" cy="45719"/>
          </a:xfrm>
        </p:grpSpPr>
        <p:sp>
          <p:nvSpPr>
            <p:cNvPr id="216" name="Google Shape;216;p267"/>
            <p:cNvSpPr/>
            <p:nvPr/>
          </p:nvSpPr>
          <p:spPr>
            <a:xfrm>
              <a:off x="4267200" y="6553200"/>
              <a:ext cx="2328863" cy="45719"/>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rgbClr val="FFFFFF"/>
                </a:solidFill>
                <a:latin typeface="Tahoma"/>
                <a:ea typeface="Tahoma"/>
                <a:cs typeface="Tahoma"/>
                <a:sym typeface="Tahoma"/>
              </a:endParaRPr>
            </a:p>
          </p:txBody>
        </p:sp>
        <p:sp>
          <p:nvSpPr>
            <p:cNvPr id="217" name="Google Shape;217;p267"/>
            <p:cNvSpPr/>
            <p:nvPr/>
          </p:nvSpPr>
          <p:spPr>
            <a:xfrm>
              <a:off x="1905000" y="6553200"/>
              <a:ext cx="2362200" cy="45719"/>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rgbClr val="FFFFFF"/>
                </a:solidFill>
                <a:latin typeface="Tahoma"/>
                <a:ea typeface="Tahoma"/>
                <a:cs typeface="Tahoma"/>
                <a:sym typeface="Tahoma"/>
              </a:endParaRPr>
            </a:p>
          </p:txBody>
        </p:sp>
        <p:sp>
          <p:nvSpPr>
            <p:cNvPr id="218" name="Google Shape;218;p267"/>
            <p:cNvSpPr/>
            <p:nvPr/>
          </p:nvSpPr>
          <p:spPr>
            <a:xfrm>
              <a:off x="6586538" y="6553200"/>
              <a:ext cx="2328862" cy="45719"/>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rgbClr val="FFFFFF"/>
                </a:solidFill>
                <a:latin typeface="Tahoma"/>
                <a:ea typeface="Tahoma"/>
                <a:cs typeface="Tahoma"/>
                <a:sym typeface="Tahoma"/>
              </a:endParaRPr>
            </a:p>
          </p:txBody>
        </p:sp>
      </p:grpSp>
      <p:grpSp>
        <p:nvGrpSpPr>
          <p:cNvPr id="219" name="Google Shape;219;p267"/>
          <p:cNvGrpSpPr/>
          <p:nvPr/>
        </p:nvGrpSpPr>
        <p:grpSpPr>
          <a:xfrm>
            <a:off x="0" y="1295400"/>
            <a:ext cx="7010400" cy="46038"/>
            <a:chOff x="1905000" y="6553200"/>
            <a:chExt cx="7010400" cy="45719"/>
          </a:xfrm>
        </p:grpSpPr>
        <p:sp>
          <p:nvSpPr>
            <p:cNvPr id="220" name="Google Shape;220;p267"/>
            <p:cNvSpPr/>
            <p:nvPr/>
          </p:nvSpPr>
          <p:spPr>
            <a:xfrm>
              <a:off x="4267200" y="6553200"/>
              <a:ext cx="2328863" cy="45719"/>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rgbClr val="FFFFFF"/>
                </a:solidFill>
                <a:latin typeface="Tahoma"/>
                <a:ea typeface="Tahoma"/>
                <a:cs typeface="Tahoma"/>
                <a:sym typeface="Tahoma"/>
              </a:endParaRPr>
            </a:p>
          </p:txBody>
        </p:sp>
        <p:sp>
          <p:nvSpPr>
            <p:cNvPr id="221" name="Google Shape;221;p267"/>
            <p:cNvSpPr/>
            <p:nvPr/>
          </p:nvSpPr>
          <p:spPr>
            <a:xfrm>
              <a:off x="1905000" y="6553200"/>
              <a:ext cx="2362200" cy="45719"/>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rgbClr val="FFFFFF"/>
                </a:solidFill>
                <a:latin typeface="Tahoma"/>
                <a:ea typeface="Tahoma"/>
                <a:cs typeface="Tahoma"/>
                <a:sym typeface="Tahoma"/>
              </a:endParaRPr>
            </a:p>
          </p:txBody>
        </p:sp>
        <p:sp>
          <p:nvSpPr>
            <p:cNvPr id="222" name="Google Shape;222;p267"/>
            <p:cNvSpPr/>
            <p:nvPr/>
          </p:nvSpPr>
          <p:spPr>
            <a:xfrm>
              <a:off x="6586538" y="6553200"/>
              <a:ext cx="2328862" cy="45719"/>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rgbClr val="FFFFFF"/>
                </a:solidFill>
                <a:latin typeface="Tahoma"/>
                <a:ea typeface="Tahoma"/>
                <a:cs typeface="Tahoma"/>
                <a:sym typeface="Tahoma"/>
              </a:endParaRPr>
            </a:p>
          </p:txBody>
        </p:sp>
      </p:grpSp>
      <p:sp>
        <p:nvSpPr>
          <p:cNvPr id="223" name="Google Shape;223;p267"/>
          <p:cNvSpPr txBox="1"/>
          <p:nvPr>
            <p:ph idx="1" type="body"/>
          </p:nvPr>
        </p:nvSpPr>
        <p:spPr>
          <a:xfrm>
            <a:off x="304800" y="1493837"/>
            <a:ext cx="8229600" cy="4525963"/>
          </a:xfrm>
          <a:prstGeom prst="rect">
            <a:avLst/>
          </a:prstGeom>
          <a:noFill/>
          <a:ln>
            <a:noFill/>
          </a:ln>
        </p:spPr>
        <p:txBody>
          <a:bodyPr anchorCtr="0" anchor="t" bIns="45700" lIns="91425" spcFirstLastPara="1" rIns="91425" wrap="square" tIns="45700">
            <a:normAutofit/>
          </a:bodyPr>
          <a:lstStyle>
            <a:lvl1pPr indent="-228600" lvl="0" marL="457200" marR="0" algn="l">
              <a:lnSpc>
                <a:spcPct val="100000"/>
              </a:lnSpc>
              <a:spcBef>
                <a:spcPts val="480"/>
              </a:spcBef>
              <a:spcAft>
                <a:spcPts val="0"/>
              </a:spcAft>
              <a:buClr>
                <a:srgbClr val="101141"/>
              </a:buClr>
              <a:buSzPts val="2400"/>
              <a:buFont typeface="Arial"/>
              <a:buNone/>
              <a:defRPr sz="2400">
                <a:latin typeface="Arial"/>
                <a:ea typeface="Arial"/>
                <a:cs typeface="Arial"/>
                <a:sym typeface="Arial"/>
              </a:defRPr>
            </a:lvl1pPr>
            <a:lvl2pPr indent="-330200" lvl="1" marL="914400" marR="0" algn="l">
              <a:lnSpc>
                <a:spcPct val="100000"/>
              </a:lnSpc>
              <a:spcBef>
                <a:spcPts val="320"/>
              </a:spcBef>
              <a:spcAft>
                <a:spcPts val="0"/>
              </a:spcAft>
              <a:buClr>
                <a:schemeClr val="dk1"/>
              </a:buClr>
              <a:buSzPts val="1600"/>
              <a:buFont typeface="Arial"/>
              <a:buChar char="–"/>
              <a:defRPr sz="1600">
                <a:latin typeface="Arial"/>
                <a:ea typeface="Arial"/>
                <a:cs typeface="Arial"/>
                <a:sym typeface="Arial"/>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24" name="Google Shape;224;p267"/>
          <p:cNvSpPr txBox="1"/>
          <p:nvPr>
            <p:ph idx="2" type="body"/>
          </p:nvPr>
        </p:nvSpPr>
        <p:spPr>
          <a:xfrm>
            <a:off x="304800" y="152400"/>
            <a:ext cx="6324600" cy="11430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0"/>
              </a:spcBef>
              <a:spcAft>
                <a:spcPts val="0"/>
              </a:spcAft>
              <a:buClr>
                <a:schemeClr val="dk1"/>
              </a:buClr>
              <a:buSzPts val="3600"/>
              <a:buNone/>
              <a:defRPr b="1" sz="3600">
                <a:latin typeface="Arial"/>
                <a:ea typeface="Arial"/>
                <a:cs typeface="Arial"/>
                <a:sym typeface="Arial"/>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25" name="Google Shape;225;p267"/>
          <p:cNvSpPr txBox="1"/>
          <p:nvPr>
            <p:ph idx="12" type="sldNum"/>
          </p:nvPr>
        </p:nvSpPr>
        <p:spPr>
          <a:xfrm>
            <a:off x="8532440" y="6237312"/>
            <a:ext cx="611560" cy="293117"/>
          </a:xfrm>
          <a:prstGeom prst="rect">
            <a:avLst/>
          </a:prstGeom>
          <a:noFill/>
          <a:ln>
            <a:noFill/>
          </a:ln>
        </p:spPr>
        <p:txBody>
          <a:bodyPr anchorCtr="0" anchor="t" bIns="45700" lIns="91425" spcFirstLastPara="1" rIns="91425" wrap="square" tIns="45700">
            <a:noAutofit/>
          </a:bodyPr>
          <a:lstStyle>
            <a:lvl1pPr indent="0" lvl="0" marL="0" marR="0" algn="l">
              <a:lnSpc>
                <a:spcPct val="100000"/>
              </a:lnSpc>
              <a:spcBef>
                <a:spcPts val="0"/>
              </a:spcBef>
              <a:spcAft>
                <a:spcPts val="0"/>
              </a:spcAft>
              <a:buClr>
                <a:srgbClr val="000000"/>
              </a:buClr>
              <a:buSzPts val="1600"/>
              <a:buFont typeface="Arial"/>
              <a:buNone/>
              <a:defRPr b="1" i="0" sz="1600" u="none" cap="none" strike="noStrike">
                <a:solidFill>
                  <a:srgbClr val="000000"/>
                </a:solidFill>
                <a:latin typeface="Tahoma"/>
                <a:ea typeface="Tahoma"/>
                <a:cs typeface="Tahoma"/>
                <a:sym typeface="Tahoma"/>
              </a:defRPr>
            </a:lvl1pPr>
            <a:lvl2pPr indent="0" lvl="1" marL="0" marR="0" algn="l">
              <a:lnSpc>
                <a:spcPct val="100000"/>
              </a:lnSpc>
              <a:spcBef>
                <a:spcPts val="0"/>
              </a:spcBef>
              <a:spcAft>
                <a:spcPts val="0"/>
              </a:spcAft>
              <a:buClr>
                <a:srgbClr val="000000"/>
              </a:buClr>
              <a:buSzPts val="1600"/>
              <a:buFont typeface="Arial"/>
              <a:buNone/>
              <a:defRPr b="1" i="0" sz="1600" u="none" cap="none" strike="noStrike">
                <a:solidFill>
                  <a:srgbClr val="000000"/>
                </a:solidFill>
                <a:latin typeface="Tahoma"/>
                <a:ea typeface="Tahoma"/>
                <a:cs typeface="Tahoma"/>
                <a:sym typeface="Tahoma"/>
              </a:defRPr>
            </a:lvl2pPr>
            <a:lvl3pPr indent="0" lvl="2" marL="0" marR="0" algn="l">
              <a:lnSpc>
                <a:spcPct val="100000"/>
              </a:lnSpc>
              <a:spcBef>
                <a:spcPts val="0"/>
              </a:spcBef>
              <a:spcAft>
                <a:spcPts val="0"/>
              </a:spcAft>
              <a:buClr>
                <a:srgbClr val="000000"/>
              </a:buClr>
              <a:buSzPts val="1600"/>
              <a:buFont typeface="Arial"/>
              <a:buNone/>
              <a:defRPr b="1" i="0" sz="1600" u="none" cap="none" strike="noStrike">
                <a:solidFill>
                  <a:srgbClr val="000000"/>
                </a:solidFill>
                <a:latin typeface="Tahoma"/>
                <a:ea typeface="Tahoma"/>
                <a:cs typeface="Tahoma"/>
                <a:sym typeface="Tahoma"/>
              </a:defRPr>
            </a:lvl3pPr>
            <a:lvl4pPr indent="0" lvl="3" marL="0" marR="0" algn="l">
              <a:lnSpc>
                <a:spcPct val="100000"/>
              </a:lnSpc>
              <a:spcBef>
                <a:spcPts val="0"/>
              </a:spcBef>
              <a:spcAft>
                <a:spcPts val="0"/>
              </a:spcAft>
              <a:buClr>
                <a:srgbClr val="000000"/>
              </a:buClr>
              <a:buSzPts val="1600"/>
              <a:buFont typeface="Arial"/>
              <a:buNone/>
              <a:defRPr b="1" i="0" sz="1600" u="none" cap="none" strike="noStrike">
                <a:solidFill>
                  <a:srgbClr val="000000"/>
                </a:solidFill>
                <a:latin typeface="Tahoma"/>
                <a:ea typeface="Tahoma"/>
                <a:cs typeface="Tahoma"/>
                <a:sym typeface="Tahoma"/>
              </a:defRPr>
            </a:lvl4pPr>
            <a:lvl5pPr indent="0" lvl="4" marL="0" marR="0" algn="l">
              <a:lnSpc>
                <a:spcPct val="100000"/>
              </a:lnSpc>
              <a:spcBef>
                <a:spcPts val="0"/>
              </a:spcBef>
              <a:spcAft>
                <a:spcPts val="0"/>
              </a:spcAft>
              <a:buClr>
                <a:srgbClr val="000000"/>
              </a:buClr>
              <a:buSzPts val="1600"/>
              <a:buFont typeface="Arial"/>
              <a:buNone/>
              <a:defRPr b="1" i="0" sz="1600" u="none" cap="none" strike="noStrike">
                <a:solidFill>
                  <a:srgbClr val="000000"/>
                </a:solidFill>
                <a:latin typeface="Tahoma"/>
                <a:ea typeface="Tahoma"/>
                <a:cs typeface="Tahoma"/>
                <a:sym typeface="Tahoma"/>
              </a:defRPr>
            </a:lvl5pPr>
            <a:lvl6pPr indent="0" lvl="5" marL="0" marR="0" algn="l">
              <a:lnSpc>
                <a:spcPct val="100000"/>
              </a:lnSpc>
              <a:spcBef>
                <a:spcPts val="0"/>
              </a:spcBef>
              <a:spcAft>
                <a:spcPts val="0"/>
              </a:spcAft>
              <a:buClr>
                <a:srgbClr val="000000"/>
              </a:buClr>
              <a:buSzPts val="1600"/>
              <a:buFont typeface="Arial"/>
              <a:buNone/>
              <a:defRPr b="1" i="0" sz="1600" u="none" cap="none" strike="noStrike">
                <a:solidFill>
                  <a:srgbClr val="000000"/>
                </a:solidFill>
                <a:latin typeface="Tahoma"/>
                <a:ea typeface="Tahoma"/>
                <a:cs typeface="Tahoma"/>
                <a:sym typeface="Tahoma"/>
              </a:defRPr>
            </a:lvl6pPr>
            <a:lvl7pPr indent="0" lvl="6" marL="0" marR="0" algn="l">
              <a:lnSpc>
                <a:spcPct val="100000"/>
              </a:lnSpc>
              <a:spcBef>
                <a:spcPts val="0"/>
              </a:spcBef>
              <a:spcAft>
                <a:spcPts val="0"/>
              </a:spcAft>
              <a:buClr>
                <a:srgbClr val="000000"/>
              </a:buClr>
              <a:buSzPts val="1600"/>
              <a:buFont typeface="Arial"/>
              <a:buNone/>
              <a:defRPr b="1" i="0" sz="1600" u="none" cap="none" strike="noStrike">
                <a:solidFill>
                  <a:srgbClr val="000000"/>
                </a:solidFill>
                <a:latin typeface="Tahoma"/>
                <a:ea typeface="Tahoma"/>
                <a:cs typeface="Tahoma"/>
                <a:sym typeface="Tahoma"/>
              </a:defRPr>
            </a:lvl7pPr>
            <a:lvl8pPr indent="0" lvl="7" marL="0" marR="0" algn="l">
              <a:lnSpc>
                <a:spcPct val="100000"/>
              </a:lnSpc>
              <a:spcBef>
                <a:spcPts val="0"/>
              </a:spcBef>
              <a:spcAft>
                <a:spcPts val="0"/>
              </a:spcAft>
              <a:buClr>
                <a:srgbClr val="000000"/>
              </a:buClr>
              <a:buSzPts val="1600"/>
              <a:buFont typeface="Arial"/>
              <a:buNone/>
              <a:defRPr b="1" i="0" sz="1600" u="none" cap="none" strike="noStrike">
                <a:solidFill>
                  <a:srgbClr val="000000"/>
                </a:solidFill>
                <a:latin typeface="Tahoma"/>
                <a:ea typeface="Tahoma"/>
                <a:cs typeface="Tahoma"/>
                <a:sym typeface="Tahoma"/>
              </a:defRPr>
            </a:lvl8pPr>
            <a:lvl9pPr indent="0" lvl="8" marL="0" marR="0" algn="l">
              <a:lnSpc>
                <a:spcPct val="100000"/>
              </a:lnSpc>
              <a:spcBef>
                <a:spcPts val="0"/>
              </a:spcBef>
              <a:spcAft>
                <a:spcPts val="0"/>
              </a:spcAft>
              <a:buClr>
                <a:srgbClr val="000000"/>
              </a:buClr>
              <a:buSzPts val="1600"/>
              <a:buFont typeface="Arial"/>
              <a:buNone/>
              <a:defRPr b="1" i="0" sz="1600" u="none" cap="none" strike="noStrike">
                <a:solidFill>
                  <a:srgbClr val="000000"/>
                </a:solidFill>
                <a:latin typeface="Tahoma"/>
                <a:ea typeface="Tahoma"/>
                <a:cs typeface="Tahoma"/>
                <a:sym typeface="Tahom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2_Title and Content">
    <p:spTree>
      <p:nvGrpSpPr>
        <p:cNvPr id="226" name="Shape 226"/>
        <p:cNvGrpSpPr/>
        <p:nvPr/>
      </p:nvGrpSpPr>
      <p:grpSpPr>
        <a:xfrm>
          <a:off x="0" y="0"/>
          <a:ext cx="0" cy="0"/>
          <a:chOff x="0" y="0"/>
          <a:chExt cx="0" cy="0"/>
        </a:xfrm>
      </p:grpSpPr>
      <p:sp>
        <p:nvSpPr>
          <p:cNvPr id="227" name="Google Shape;227;p268"/>
          <p:cNvSpPr txBox="1"/>
          <p:nvPr/>
        </p:nvSpPr>
        <p:spPr>
          <a:xfrm>
            <a:off x="3276600" y="6596063"/>
            <a:ext cx="5867400" cy="261937"/>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101141"/>
              </a:buClr>
              <a:buSzPts val="1100"/>
              <a:buFont typeface="Arial"/>
              <a:buNone/>
            </a:pPr>
            <a:r>
              <a:rPr b="1" i="0" lang="en-US" sz="1100" u="none" cap="none" strike="noStrike">
                <a:solidFill>
                  <a:srgbClr val="101141"/>
                </a:solidFill>
                <a:latin typeface="Arial"/>
                <a:ea typeface="Arial"/>
                <a:cs typeface="Arial"/>
                <a:sym typeface="Arial"/>
              </a:rPr>
              <a:t>BITS </a:t>
            </a:r>
            <a:r>
              <a:rPr b="0" i="0" lang="en-US" sz="1100" u="none" cap="none" strike="noStrike">
                <a:solidFill>
                  <a:srgbClr val="101141"/>
                </a:solidFill>
                <a:latin typeface="Arial"/>
                <a:ea typeface="Arial"/>
                <a:cs typeface="Arial"/>
                <a:sym typeface="Arial"/>
              </a:rPr>
              <a:t>Pilani, Pilani Campus</a:t>
            </a:r>
            <a:endParaRPr b="0" i="0" sz="1600" u="none" cap="none" strike="noStrike">
              <a:solidFill>
                <a:srgbClr val="000000"/>
              </a:solidFill>
              <a:latin typeface="Tahoma"/>
              <a:ea typeface="Tahoma"/>
              <a:cs typeface="Tahoma"/>
              <a:sym typeface="Tahoma"/>
            </a:endParaRPr>
          </a:p>
        </p:txBody>
      </p:sp>
      <p:grpSp>
        <p:nvGrpSpPr>
          <p:cNvPr id="228" name="Google Shape;228;p268"/>
          <p:cNvGrpSpPr/>
          <p:nvPr/>
        </p:nvGrpSpPr>
        <p:grpSpPr>
          <a:xfrm>
            <a:off x="2084388" y="6550025"/>
            <a:ext cx="7059612" cy="49213"/>
            <a:chOff x="2083888" y="6550671"/>
            <a:chExt cx="7060112" cy="48665"/>
          </a:xfrm>
        </p:grpSpPr>
        <p:sp>
          <p:nvSpPr>
            <p:cNvPr id="229" name="Google Shape;229;p268"/>
            <p:cNvSpPr/>
            <p:nvPr/>
          </p:nvSpPr>
          <p:spPr>
            <a:xfrm>
              <a:off x="4630418" y="6550671"/>
              <a:ext cx="2329027" cy="48665"/>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Tahoma"/>
                <a:buNone/>
              </a:pPr>
              <a:r>
                <a:t/>
              </a:r>
              <a:endParaRPr b="0" i="0" sz="1800" u="none" cap="none" strike="noStrike">
                <a:solidFill>
                  <a:srgbClr val="FFFFFF"/>
                </a:solidFill>
                <a:latin typeface="Calibri"/>
                <a:ea typeface="Calibri"/>
                <a:cs typeface="Calibri"/>
                <a:sym typeface="Calibri"/>
              </a:endParaRPr>
            </a:p>
          </p:txBody>
        </p:sp>
        <p:sp>
          <p:nvSpPr>
            <p:cNvPr id="230" name="Google Shape;230;p268"/>
            <p:cNvSpPr/>
            <p:nvPr/>
          </p:nvSpPr>
          <p:spPr>
            <a:xfrm>
              <a:off x="6908642" y="6550671"/>
              <a:ext cx="2235358" cy="45525"/>
            </a:xfrm>
            <a:prstGeom prst="rect">
              <a:avLst/>
            </a:prstGeom>
            <a:solidFill>
              <a:srgbClr val="E31C2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Tahoma"/>
                <a:buNone/>
              </a:pPr>
              <a:r>
                <a:t/>
              </a:r>
              <a:endParaRPr b="0" i="0" sz="1800" u="none" cap="none" strike="noStrike">
                <a:solidFill>
                  <a:srgbClr val="FFFFFF"/>
                </a:solidFill>
                <a:latin typeface="Calibri"/>
                <a:ea typeface="Calibri"/>
                <a:cs typeface="Calibri"/>
                <a:sym typeface="Calibri"/>
              </a:endParaRPr>
            </a:p>
          </p:txBody>
        </p:sp>
        <p:sp>
          <p:nvSpPr>
            <p:cNvPr id="231" name="Google Shape;231;p268"/>
            <p:cNvSpPr/>
            <p:nvPr/>
          </p:nvSpPr>
          <p:spPr>
            <a:xfrm>
              <a:off x="2083888" y="6550671"/>
              <a:ext cx="2581458" cy="48665"/>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Tahoma"/>
                <a:buNone/>
              </a:pPr>
              <a:r>
                <a:t/>
              </a:r>
              <a:endParaRPr b="0" i="0" sz="1800" u="none" cap="none" strike="noStrike">
                <a:solidFill>
                  <a:srgbClr val="FFFFFF"/>
                </a:solidFill>
                <a:latin typeface="Calibri"/>
                <a:ea typeface="Calibri"/>
                <a:cs typeface="Calibri"/>
                <a:sym typeface="Calibri"/>
              </a:endParaRPr>
            </a:p>
          </p:txBody>
        </p:sp>
      </p:grpSp>
      <p:pic>
        <p:nvPicPr>
          <p:cNvPr descr="Picture 7.png" id="232" name="Google Shape;232;p268"/>
          <p:cNvPicPr preferRelativeResize="0"/>
          <p:nvPr/>
        </p:nvPicPr>
        <p:blipFill rotWithShape="1">
          <a:blip r:embed="rId2">
            <a:alphaModFix/>
          </a:blip>
          <a:srcRect b="5332" l="1923" r="0" t="0"/>
          <a:stretch/>
        </p:blipFill>
        <p:spPr>
          <a:xfrm>
            <a:off x="6629400" y="0"/>
            <a:ext cx="2193925" cy="692150"/>
          </a:xfrm>
          <a:prstGeom prst="rect">
            <a:avLst/>
          </a:prstGeom>
          <a:noFill/>
          <a:ln>
            <a:noFill/>
          </a:ln>
        </p:spPr>
      </p:pic>
      <p:grpSp>
        <p:nvGrpSpPr>
          <p:cNvPr id="233" name="Google Shape;233;p268"/>
          <p:cNvGrpSpPr/>
          <p:nvPr/>
        </p:nvGrpSpPr>
        <p:grpSpPr>
          <a:xfrm>
            <a:off x="2133600" y="6553200"/>
            <a:ext cx="7010400" cy="46038"/>
            <a:chOff x="1905000" y="6553200"/>
            <a:chExt cx="7010400" cy="45719"/>
          </a:xfrm>
        </p:grpSpPr>
        <p:sp>
          <p:nvSpPr>
            <p:cNvPr id="234" name="Google Shape;234;p268"/>
            <p:cNvSpPr/>
            <p:nvPr/>
          </p:nvSpPr>
          <p:spPr>
            <a:xfrm>
              <a:off x="4267200" y="6553200"/>
              <a:ext cx="2328863" cy="45719"/>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Tahoma"/>
                <a:buNone/>
              </a:pPr>
              <a:r>
                <a:t/>
              </a:r>
              <a:endParaRPr b="0" i="0" sz="1800" u="none" cap="none" strike="noStrike">
                <a:solidFill>
                  <a:srgbClr val="FFFFFF"/>
                </a:solidFill>
                <a:latin typeface="Calibri"/>
                <a:ea typeface="Calibri"/>
                <a:cs typeface="Calibri"/>
                <a:sym typeface="Calibri"/>
              </a:endParaRPr>
            </a:p>
          </p:txBody>
        </p:sp>
        <p:sp>
          <p:nvSpPr>
            <p:cNvPr id="235" name="Google Shape;235;p268"/>
            <p:cNvSpPr/>
            <p:nvPr/>
          </p:nvSpPr>
          <p:spPr>
            <a:xfrm>
              <a:off x="1905000" y="6553200"/>
              <a:ext cx="2362200" cy="45719"/>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Tahoma"/>
                <a:buNone/>
              </a:pPr>
              <a:r>
                <a:t/>
              </a:r>
              <a:endParaRPr b="0" i="0" sz="1800" u="none" cap="none" strike="noStrike">
                <a:solidFill>
                  <a:srgbClr val="FFFFFF"/>
                </a:solidFill>
                <a:latin typeface="Calibri"/>
                <a:ea typeface="Calibri"/>
                <a:cs typeface="Calibri"/>
                <a:sym typeface="Calibri"/>
              </a:endParaRPr>
            </a:p>
          </p:txBody>
        </p:sp>
        <p:sp>
          <p:nvSpPr>
            <p:cNvPr id="236" name="Google Shape;236;p268"/>
            <p:cNvSpPr/>
            <p:nvPr/>
          </p:nvSpPr>
          <p:spPr>
            <a:xfrm>
              <a:off x="6586538" y="6553200"/>
              <a:ext cx="2328862" cy="45719"/>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Tahoma"/>
                <a:buNone/>
              </a:pPr>
              <a:r>
                <a:t/>
              </a:r>
              <a:endParaRPr b="0" i="0" sz="1800" u="none" cap="none" strike="noStrike">
                <a:solidFill>
                  <a:srgbClr val="FFFFFF"/>
                </a:solidFill>
                <a:latin typeface="Calibri"/>
                <a:ea typeface="Calibri"/>
                <a:cs typeface="Calibri"/>
                <a:sym typeface="Calibri"/>
              </a:endParaRPr>
            </a:p>
          </p:txBody>
        </p:sp>
      </p:grpSp>
      <p:grpSp>
        <p:nvGrpSpPr>
          <p:cNvPr id="237" name="Google Shape;237;p268"/>
          <p:cNvGrpSpPr/>
          <p:nvPr/>
        </p:nvGrpSpPr>
        <p:grpSpPr>
          <a:xfrm>
            <a:off x="0" y="1295400"/>
            <a:ext cx="7010400" cy="46038"/>
            <a:chOff x="1905000" y="6553200"/>
            <a:chExt cx="7010400" cy="45719"/>
          </a:xfrm>
        </p:grpSpPr>
        <p:sp>
          <p:nvSpPr>
            <p:cNvPr id="238" name="Google Shape;238;p268"/>
            <p:cNvSpPr/>
            <p:nvPr/>
          </p:nvSpPr>
          <p:spPr>
            <a:xfrm>
              <a:off x="4267200" y="6553200"/>
              <a:ext cx="2328863" cy="45719"/>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Tahoma"/>
                <a:buNone/>
              </a:pPr>
              <a:r>
                <a:t/>
              </a:r>
              <a:endParaRPr b="0" i="0" sz="1800" u="none" cap="none" strike="noStrike">
                <a:solidFill>
                  <a:srgbClr val="FFFFFF"/>
                </a:solidFill>
                <a:latin typeface="Calibri"/>
                <a:ea typeface="Calibri"/>
                <a:cs typeface="Calibri"/>
                <a:sym typeface="Calibri"/>
              </a:endParaRPr>
            </a:p>
          </p:txBody>
        </p:sp>
        <p:sp>
          <p:nvSpPr>
            <p:cNvPr id="239" name="Google Shape;239;p268"/>
            <p:cNvSpPr/>
            <p:nvPr/>
          </p:nvSpPr>
          <p:spPr>
            <a:xfrm>
              <a:off x="1905000" y="6553200"/>
              <a:ext cx="2362200" cy="45719"/>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Tahoma"/>
                <a:buNone/>
              </a:pPr>
              <a:r>
                <a:t/>
              </a:r>
              <a:endParaRPr b="0" i="0" sz="1800" u="none" cap="none" strike="noStrike">
                <a:solidFill>
                  <a:srgbClr val="FFFFFF"/>
                </a:solidFill>
                <a:latin typeface="Calibri"/>
                <a:ea typeface="Calibri"/>
                <a:cs typeface="Calibri"/>
                <a:sym typeface="Calibri"/>
              </a:endParaRPr>
            </a:p>
          </p:txBody>
        </p:sp>
        <p:sp>
          <p:nvSpPr>
            <p:cNvPr id="240" name="Google Shape;240;p268"/>
            <p:cNvSpPr/>
            <p:nvPr/>
          </p:nvSpPr>
          <p:spPr>
            <a:xfrm>
              <a:off x="6586538" y="6553200"/>
              <a:ext cx="2328862" cy="45719"/>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Tahoma"/>
                <a:buNone/>
              </a:pPr>
              <a:r>
                <a:t/>
              </a:r>
              <a:endParaRPr b="0" i="0" sz="1800" u="none" cap="none" strike="noStrike">
                <a:solidFill>
                  <a:srgbClr val="FFFFFF"/>
                </a:solidFill>
                <a:latin typeface="Calibri"/>
                <a:ea typeface="Calibri"/>
                <a:cs typeface="Calibri"/>
                <a:sym typeface="Calibri"/>
              </a:endParaRPr>
            </a:p>
          </p:txBody>
        </p:sp>
      </p:grpSp>
      <p:sp>
        <p:nvSpPr>
          <p:cNvPr id="241" name="Google Shape;241;p268"/>
          <p:cNvSpPr txBox="1"/>
          <p:nvPr>
            <p:ph idx="1" type="body"/>
          </p:nvPr>
        </p:nvSpPr>
        <p:spPr>
          <a:xfrm>
            <a:off x="304800" y="1493837"/>
            <a:ext cx="8229600" cy="4525963"/>
          </a:xfrm>
          <a:prstGeom prst="rect">
            <a:avLst/>
          </a:prstGeom>
          <a:noFill/>
          <a:ln>
            <a:noFill/>
          </a:ln>
        </p:spPr>
        <p:txBody>
          <a:bodyPr anchorCtr="0" anchor="t" bIns="45700" lIns="91425" spcFirstLastPara="1" rIns="91425" wrap="square" tIns="45700">
            <a:normAutofit/>
          </a:bodyPr>
          <a:lstStyle>
            <a:lvl1pPr indent="-228600" lvl="0" marL="457200" marR="0" algn="l">
              <a:lnSpc>
                <a:spcPct val="100000"/>
              </a:lnSpc>
              <a:spcBef>
                <a:spcPts val="480"/>
              </a:spcBef>
              <a:spcAft>
                <a:spcPts val="0"/>
              </a:spcAft>
              <a:buClr>
                <a:srgbClr val="101141"/>
              </a:buClr>
              <a:buSzPts val="2400"/>
              <a:buFont typeface="Arial"/>
              <a:buNone/>
              <a:defRPr sz="2400">
                <a:latin typeface="Arial"/>
                <a:ea typeface="Arial"/>
                <a:cs typeface="Arial"/>
                <a:sym typeface="Arial"/>
              </a:defRPr>
            </a:lvl1pPr>
            <a:lvl2pPr indent="-330200" lvl="1" marL="914400" marR="0" algn="l">
              <a:lnSpc>
                <a:spcPct val="100000"/>
              </a:lnSpc>
              <a:spcBef>
                <a:spcPts val="320"/>
              </a:spcBef>
              <a:spcAft>
                <a:spcPts val="0"/>
              </a:spcAft>
              <a:buClr>
                <a:schemeClr val="dk1"/>
              </a:buClr>
              <a:buSzPts val="1600"/>
              <a:buFont typeface="Arial"/>
              <a:buChar char="–"/>
              <a:defRPr sz="1600">
                <a:latin typeface="Arial"/>
                <a:ea typeface="Arial"/>
                <a:cs typeface="Arial"/>
                <a:sym typeface="Arial"/>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42" name="Google Shape;242;p268"/>
          <p:cNvSpPr txBox="1"/>
          <p:nvPr>
            <p:ph idx="2" type="body"/>
          </p:nvPr>
        </p:nvSpPr>
        <p:spPr>
          <a:xfrm>
            <a:off x="304800" y="152400"/>
            <a:ext cx="6324600" cy="11430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0"/>
              </a:spcBef>
              <a:spcAft>
                <a:spcPts val="0"/>
              </a:spcAft>
              <a:buClr>
                <a:schemeClr val="dk1"/>
              </a:buClr>
              <a:buSzPts val="3600"/>
              <a:buNone/>
              <a:defRPr b="1" sz="3600">
                <a:latin typeface="Arial"/>
                <a:ea typeface="Arial"/>
                <a:cs typeface="Arial"/>
                <a:sym typeface="Arial"/>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43" name="Google Shape;243;p268"/>
          <p:cNvSpPr txBox="1"/>
          <p:nvPr>
            <p:ph idx="12" type="sldNum"/>
          </p:nvPr>
        </p:nvSpPr>
        <p:spPr>
          <a:xfrm>
            <a:off x="8532440" y="6237312"/>
            <a:ext cx="611560" cy="293117"/>
          </a:xfrm>
          <a:prstGeom prst="rect">
            <a:avLst/>
          </a:prstGeom>
          <a:noFill/>
          <a:ln>
            <a:noFill/>
          </a:ln>
        </p:spPr>
        <p:txBody>
          <a:bodyPr anchorCtr="0" anchor="t" bIns="45700" lIns="91425" spcFirstLastPara="1" rIns="91425" wrap="square" tIns="45700">
            <a:noAutofit/>
          </a:bodyPr>
          <a:lstStyle>
            <a:lvl1pPr indent="0" lvl="0" marL="0" marR="0" algn="l">
              <a:lnSpc>
                <a:spcPct val="100000"/>
              </a:lnSpc>
              <a:spcBef>
                <a:spcPts val="0"/>
              </a:spcBef>
              <a:spcAft>
                <a:spcPts val="0"/>
              </a:spcAft>
              <a:buClr>
                <a:srgbClr val="000000"/>
              </a:buClr>
              <a:buSzPts val="1600"/>
              <a:buFont typeface="Arial"/>
              <a:buNone/>
              <a:defRPr b="1" i="0" sz="1600" u="none" cap="none" strike="noStrike">
                <a:solidFill>
                  <a:srgbClr val="000000"/>
                </a:solidFill>
                <a:latin typeface="Tahoma"/>
                <a:ea typeface="Tahoma"/>
                <a:cs typeface="Tahoma"/>
                <a:sym typeface="Tahoma"/>
              </a:defRPr>
            </a:lvl1pPr>
            <a:lvl2pPr indent="0" lvl="1" marL="0" marR="0" algn="l">
              <a:lnSpc>
                <a:spcPct val="100000"/>
              </a:lnSpc>
              <a:spcBef>
                <a:spcPts val="0"/>
              </a:spcBef>
              <a:spcAft>
                <a:spcPts val="0"/>
              </a:spcAft>
              <a:buClr>
                <a:srgbClr val="000000"/>
              </a:buClr>
              <a:buSzPts val="1600"/>
              <a:buFont typeface="Arial"/>
              <a:buNone/>
              <a:defRPr b="1" i="0" sz="1600" u="none" cap="none" strike="noStrike">
                <a:solidFill>
                  <a:srgbClr val="000000"/>
                </a:solidFill>
                <a:latin typeface="Tahoma"/>
                <a:ea typeface="Tahoma"/>
                <a:cs typeface="Tahoma"/>
                <a:sym typeface="Tahoma"/>
              </a:defRPr>
            </a:lvl2pPr>
            <a:lvl3pPr indent="0" lvl="2" marL="0" marR="0" algn="l">
              <a:lnSpc>
                <a:spcPct val="100000"/>
              </a:lnSpc>
              <a:spcBef>
                <a:spcPts val="0"/>
              </a:spcBef>
              <a:spcAft>
                <a:spcPts val="0"/>
              </a:spcAft>
              <a:buClr>
                <a:srgbClr val="000000"/>
              </a:buClr>
              <a:buSzPts val="1600"/>
              <a:buFont typeface="Arial"/>
              <a:buNone/>
              <a:defRPr b="1" i="0" sz="1600" u="none" cap="none" strike="noStrike">
                <a:solidFill>
                  <a:srgbClr val="000000"/>
                </a:solidFill>
                <a:latin typeface="Tahoma"/>
                <a:ea typeface="Tahoma"/>
                <a:cs typeface="Tahoma"/>
                <a:sym typeface="Tahoma"/>
              </a:defRPr>
            </a:lvl3pPr>
            <a:lvl4pPr indent="0" lvl="3" marL="0" marR="0" algn="l">
              <a:lnSpc>
                <a:spcPct val="100000"/>
              </a:lnSpc>
              <a:spcBef>
                <a:spcPts val="0"/>
              </a:spcBef>
              <a:spcAft>
                <a:spcPts val="0"/>
              </a:spcAft>
              <a:buClr>
                <a:srgbClr val="000000"/>
              </a:buClr>
              <a:buSzPts val="1600"/>
              <a:buFont typeface="Arial"/>
              <a:buNone/>
              <a:defRPr b="1" i="0" sz="1600" u="none" cap="none" strike="noStrike">
                <a:solidFill>
                  <a:srgbClr val="000000"/>
                </a:solidFill>
                <a:latin typeface="Tahoma"/>
                <a:ea typeface="Tahoma"/>
                <a:cs typeface="Tahoma"/>
                <a:sym typeface="Tahoma"/>
              </a:defRPr>
            </a:lvl4pPr>
            <a:lvl5pPr indent="0" lvl="4" marL="0" marR="0" algn="l">
              <a:lnSpc>
                <a:spcPct val="100000"/>
              </a:lnSpc>
              <a:spcBef>
                <a:spcPts val="0"/>
              </a:spcBef>
              <a:spcAft>
                <a:spcPts val="0"/>
              </a:spcAft>
              <a:buClr>
                <a:srgbClr val="000000"/>
              </a:buClr>
              <a:buSzPts val="1600"/>
              <a:buFont typeface="Arial"/>
              <a:buNone/>
              <a:defRPr b="1" i="0" sz="1600" u="none" cap="none" strike="noStrike">
                <a:solidFill>
                  <a:srgbClr val="000000"/>
                </a:solidFill>
                <a:latin typeface="Tahoma"/>
                <a:ea typeface="Tahoma"/>
                <a:cs typeface="Tahoma"/>
                <a:sym typeface="Tahoma"/>
              </a:defRPr>
            </a:lvl5pPr>
            <a:lvl6pPr indent="0" lvl="5" marL="0" marR="0" algn="l">
              <a:lnSpc>
                <a:spcPct val="100000"/>
              </a:lnSpc>
              <a:spcBef>
                <a:spcPts val="0"/>
              </a:spcBef>
              <a:spcAft>
                <a:spcPts val="0"/>
              </a:spcAft>
              <a:buClr>
                <a:srgbClr val="000000"/>
              </a:buClr>
              <a:buSzPts val="1600"/>
              <a:buFont typeface="Arial"/>
              <a:buNone/>
              <a:defRPr b="1" i="0" sz="1600" u="none" cap="none" strike="noStrike">
                <a:solidFill>
                  <a:srgbClr val="000000"/>
                </a:solidFill>
                <a:latin typeface="Tahoma"/>
                <a:ea typeface="Tahoma"/>
                <a:cs typeface="Tahoma"/>
                <a:sym typeface="Tahoma"/>
              </a:defRPr>
            </a:lvl6pPr>
            <a:lvl7pPr indent="0" lvl="6" marL="0" marR="0" algn="l">
              <a:lnSpc>
                <a:spcPct val="100000"/>
              </a:lnSpc>
              <a:spcBef>
                <a:spcPts val="0"/>
              </a:spcBef>
              <a:spcAft>
                <a:spcPts val="0"/>
              </a:spcAft>
              <a:buClr>
                <a:srgbClr val="000000"/>
              </a:buClr>
              <a:buSzPts val="1600"/>
              <a:buFont typeface="Arial"/>
              <a:buNone/>
              <a:defRPr b="1" i="0" sz="1600" u="none" cap="none" strike="noStrike">
                <a:solidFill>
                  <a:srgbClr val="000000"/>
                </a:solidFill>
                <a:latin typeface="Tahoma"/>
                <a:ea typeface="Tahoma"/>
                <a:cs typeface="Tahoma"/>
                <a:sym typeface="Tahoma"/>
              </a:defRPr>
            </a:lvl7pPr>
            <a:lvl8pPr indent="0" lvl="7" marL="0" marR="0" algn="l">
              <a:lnSpc>
                <a:spcPct val="100000"/>
              </a:lnSpc>
              <a:spcBef>
                <a:spcPts val="0"/>
              </a:spcBef>
              <a:spcAft>
                <a:spcPts val="0"/>
              </a:spcAft>
              <a:buClr>
                <a:srgbClr val="000000"/>
              </a:buClr>
              <a:buSzPts val="1600"/>
              <a:buFont typeface="Arial"/>
              <a:buNone/>
              <a:defRPr b="1" i="0" sz="1600" u="none" cap="none" strike="noStrike">
                <a:solidFill>
                  <a:srgbClr val="000000"/>
                </a:solidFill>
                <a:latin typeface="Tahoma"/>
                <a:ea typeface="Tahoma"/>
                <a:cs typeface="Tahoma"/>
                <a:sym typeface="Tahoma"/>
              </a:defRPr>
            </a:lvl8pPr>
            <a:lvl9pPr indent="0" lvl="8" marL="0" marR="0" algn="l">
              <a:lnSpc>
                <a:spcPct val="100000"/>
              </a:lnSpc>
              <a:spcBef>
                <a:spcPts val="0"/>
              </a:spcBef>
              <a:spcAft>
                <a:spcPts val="0"/>
              </a:spcAft>
              <a:buClr>
                <a:srgbClr val="000000"/>
              </a:buClr>
              <a:buSzPts val="1600"/>
              <a:buFont typeface="Arial"/>
              <a:buNone/>
              <a:defRPr b="1" i="0" sz="1600" u="none" cap="none" strike="noStrike">
                <a:solidFill>
                  <a:srgbClr val="000000"/>
                </a:solidFill>
                <a:latin typeface="Tahoma"/>
                <a:ea typeface="Tahoma"/>
                <a:cs typeface="Tahoma"/>
                <a:sym typeface="Tahom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44" name="Shape 244"/>
        <p:cNvGrpSpPr/>
        <p:nvPr/>
      </p:nvGrpSpPr>
      <p:grpSpPr>
        <a:xfrm>
          <a:off x="0" y="0"/>
          <a:ext cx="0" cy="0"/>
          <a:chOff x="0" y="0"/>
          <a:chExt cx="0" cy="0"/>
        </a:xfrm>
      </p:grpSpPr>
      <p:sp>
        <p:nvSpPr>
          <p:cNvPr id="245" name="Google Shape;245;p269"/>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marR="0" rtl="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46" name="Google Shape;246;p269"/>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1pPr>
            <a:lvl2pPr lvl="1"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2pPr>
            <a:lvl3pPr lvl="2"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3pPr>
            <a:lvl4pPr lvl="3"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4pPr>
            <a:lvl5pPr lvl="4"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5pPr>
            <a:lvl6pPr lvl="5"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6pPr>
            <a:lvl7pPr lvl="6"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7pPr>
            <a:lvl8pPr lvl="7"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8pPr>
            <a:lvl9pPr lvl="8"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9pPr>
          </a:lstStyle>
          <a:p/>
        </p:txBody>
      </p:sp>
      <p:sp>
        <p:nvSpPr>
          <p:cNvPr id="247" name="Google Shape;247;p269"/>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1pPr>
            <a:lvl2pPr lvl="1"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2pPr>
            <a:lvl3pPr lvl="2"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3pPr>
            <a:lvl4pPr lvl="3"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4pPr>
            <a:lvl5pPr lvl="4"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5pPr>
            <a:lvl6pPr lvl="5"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6pPr>
            <a:lvl7pPr lvl="6"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7pPr>
            <a:lvl8pPr lvl="7"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8pPr>
            <a:lvl9pPr lvl="8"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9pPr>
          </a:lstStyle>
          <a:p/>
        </p:txBody>
      </p:sp>
      <p:sp>
        <p:nvSpPr>
          <p:cNvPr id="248" name="Google Shape;248;p269"/>
          <p:cNvSpPr txBox="1"/>
          <p:nvPr/>
        </p:nvSpPr>
        <p:spPr>
          <a:xfrm>
            <a:off x="8532440" y="6237312"/>
            <a:ext cx="611560" cy="29311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fld id="{00000000-1234-1234-1234-123412341234}" type="slidenum">
              <a:rPr b="1" i="0" lang="en-US" sz="1600" u="none" cap="none" strike="noStrike">
                <a:solidFill>
                  <a:srgbClr val="000000"/>
                </a:solidFill>
                <a:latin typeface="Tahoma"/>
                <a:ea typeface="Tahoma"/>
                <a:cs typeface="Tahoma"/>
                <a:sym typeface="Tahoma"/>
              </a:rPr>
              <a:t>‹#›</a:t>
            </a:fld>
            <a:endParaRPr b="1" i="0" sz="1600" u="none" cap="none" strike="noStrike">
              <a:solidFill>
                <a:srgbClr val="000000"/>
              </a:solidFill>
              <a:latin typeface="Tahoma"/>
              <a:ea typeface="Tahoma"/>
              <a:cs typeface="Tahoma"/>
              <a:sym typeface="Tahoma"/>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49" name="Shape 249"/>
        <p:cNvGrpSpPr/>
        <p:nvPr/>
      </p:nvGrpSpPr>
      <p:grpSpPr>
        <a:xfrm>
          <a:off x="0" y="0"/>
          <a:ext cx="0" cy="0"/>
          <a:chOff x="0" y="0"/>
          <a:chExt cx="0" cy="0"/>
        </a:xfrm>
      </p:grpSpPr>
      <p:sp>
        <p:nvSpPr>
          <p:cNvPr id="250" name="Google Shape;250;p270"/>
          <p:cNvSpPr txBox="1"/>
          <p:nvPr>
            <p:ph type="ctrTitle"/>
          </p:nvPr>
        </p:nvSpPr>
        <p:spPr>
          <a:xfrm>
            <a:off x="685800" y="2130425"/>
            <a:ext cx="7772400" cy="1470025"/>
          </a:xfrm>
          <a:prstGeom prst="rect">
            <a:avLst/>
          </a:prstGeom>
          <a:noFill/>
          <a:ln>
            <a:noFill/>
          </a:ln>
        </p:spPr>
        <p:txBody>
          <a:bodyPr anchorCtr="0" anchor="t" bIns="45700" lIns="91425" spcFirstLastPara="1" rIns="91425" wrap="square" tIns="45700">
            <a:noAutofit/>
          </a:bodyPr>
          <a:lstStyle>
            <a:lvl1pPr lvl="0" marR="0" rtl="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51" name="Google Shape;251;p27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p:txBody>
      </p:sp>
      <p:sp>
        <p:nvSpPr>
          <p:cNvPr id="252" name="Google Shape;252;p270"/>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1pPr>
            <a:lvl2pPr lvl="1"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2pPr>
            <a:lvl3pPr lvl="2"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3pPr>
            <a:lvl4pPr lvl="3"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4pPr>
            <a:lvl5pPr lvl="4"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5pPr>
            <a:lvl6pPr lvl="5"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6pPr>
            <a:lvl7pPr lvl="6"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7pPr>
            <a:lvl8pPr lvl="7"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8pPr>
            <a:lvl9pPr lvl="8"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9pPr>
          </a:lstStyle>
          <a:p/>
        </p:txBody>
      </p:sp>
      <p:sp>
        <p:nvSpPr>
          <p:cNvPr id="253" name="Google Shape;253;p270"/>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1pPr>
            <a:lvl2pPr lvl="1"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2pPr>
            <a:lvl3pPr lvl="2"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3pPr>
            <a:lvl4pPr lvl="3"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4pPr>
            <a:lvl5pPr lvl="4"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5pPr>
            <a:lvl6pPr lvl="5"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6pPr>
            <a:lvl7pPr lvl="6"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7pPr>
            <a:lvl8pPr lvl="7"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8pPr>
            <a:lvl9pPr lvl="8"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9pPr>
          </a:lstStyle>
          <a:p/>
        </p:txBody>
      </p:sp>
      <p:sp>
        <p:nvSpPr>
          <p:cNvPr id="254" name="Google Shape;254;p270"/>
          <p:cNvSpPr txBox="1"/>
          <p:nvPr/>
        </p:nvSpPr>
        <p:spPr>
          <a:xfrm>
            <a:off x="8532440" y="6237312"/>
            <a:ext cx="611560" cy="29311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fld id="{00000000-1234-1234-1234-123412341234}" type="slidenum">
              <a:rPr b="1" i="0" lang="en-US" sz="1600" u="none" cap="none" strike="noStrike">
                <a:solidFill>
                  <a:srgbClr val="000000"/>
                </a:solidFill>
                <a:latin typeface="Tahoma"/>
                <a:ea typeface="Tahoma"/>
                <a:cs typeface="Tahoma"/>
                <a:sym typeface="Tahoma"/>
              </a:rPr>
              <a:t>‹#›</a:t>
            </a:fld>
            <a:endParaRPr b="1" i="0" sz="1600" u="none" cap="none" strike="noStrike">
              <a:solidFill>
                <a:srgbClr val="000000"/>
              </a:solidFill>
              <a:latin typeface="Tahoma"/>
              <a:ea typeface="Tahoma"/>
              <a:cs typeface="Tahoma"/>
              <a:sym typeface="Tahoma"/>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30" name="Shape 30"/>
        <p:cNvGrpSpPr/>
        <p:nvPr/>
      </p:nvGrpSpPr>
      <p:grpSpPr>
        <a:xfrm>
          <a:off x="0" y="0"/>
          <a:ext cx="0" cy="0"/>
          <a:chOff x="0" y="0"/>
          <a:chExt cx="0" cy="0"/>
        </a:xfrm>
      </p:grpSpPr>
      <p:sp>
        <p:nvSpPr>
          <p:cNvPr id="31" name="Google Shape;31;p63"/>
          <p:cNvSpPr txBox="1"/>
          <p:nvPr/>
        </p:nvSpPr>
        <p:spPr>
          <a:xfrm>
            <a:off x="3276600" y="6596063"/>
            <a:ext cx="5867400" cy="261937"/>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100"/>
              <a:buFont typeface="Arial"/>
              <a:buNone/>
            </a:pPr>
            <a:r>
              <a:rPr b="1" i="0" lang="en-US" sz="1100" u="none" cap="none" strike="noStrike">
                <a:solidFill>
                  <a:srgbClr val="101141"/>
                </a:solidFill>
                <a:latin typeface="Arial"/>
                <a:ea typeface="Arial"/>
                <a:cs typeface="Arial"/>
                <a:sym typeface="Arial"/>
              </a:rPr>
              <a:t>BITS </a:t>
            </a:r>
            <a:r>
              <a:rPr b="0" i="0" lang="en-US" sz="1100" u="none" cap="none" strike="noStrike">
                <a:solidFill>
                  <a:srgbClr val="101141"/>
                </a:solidFill>
                <a:latin typeface="Arial"/>
                <a:ea typeface="Arial"/>
                <a:cs typeface="Arial"/>
                <a:sym typeface="Arial"/>
              </a:rPr>
              <a:t>Pilani, Pilani Campus</a:t>
            </a:r>
            <a:endParaRPr b="0" i="0" sz="1400" u="none" cap="none" strike="noStrike">
              <a:solidFill>
                <a:srgbClr val="000000"/>
              </a:solidFill>
              <a:latin typeface="Arial"/>
              <a:ea typeface="Arial"/>
              <a:cs typeface="Arial"/>
              <a:sym typeface="Arial"/>
            </a:endParaRPr>
          </a:p>
        </p:txBody>
      </p:sp>
      <p:grpSp>
        <p:nvGrpSpPr>
          <p:cNvPr id="32" name="Google Shape;32;p63"/>
          <p:cNvGrpSpPr/>
          <p:nvPr/>
        </p:nvGrpSpPr>
        <p:grpSpPr>
          <a:xfrm>
            <a:off x="2084388" y="6550025"/>
            <a:ext cx="7059612" cy="49213"/>
            <a:chOff x="2083888" y="6550671"/>
            <a:chExt cx="7060112" cy="48665"/>
          </a:xfrm>
        </p:grpSpPr>
        <p:sp>
          <p:nvSpPr>
            <p:cNvPr id="33" name="Google Shape;33;p63"/>
            <p:cNvSpPr/>
            <p:nvPr/>
          </p:nvSpPr>
          <p:spPr>
            <a:xfrm>
              <a:off x="4630418" y="6550671"/>
              <a:ext cx="2329027" cy="48665"/>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rgbClr val="FFFFFF"/>
                </a:solidFill>
                <a:latin typeface="Tahoma"/>
                <a:ea typeface="Tahoma"/>
                <a:cs typeface="Tahoma"/>
                <a:sym typeface="Tahoma"/>
              </a:endParaRPr>
            </a:p>
          </p:txBody>
        </p:sp>
        <p:sp>
          <p:nvSpPr>
            <p:cNvPr id="34" name="Google Shape;34;p63"/>
            <p:cNvSpPr/>
            <p:nvPr/>
          </p:nvSpPr>
          <p:spPr>
            <a:xfrm>
              <a:off x="6908642" y="6550671"/>
              <a:ext cx="2235358" cy="45525"/>
            </a:xfrm>
            <a:prstGeom prst="rect">
              <a:avLst/>
            </a:prstGeom>
            <a:solidFill>
              <a:srgbClr val="E31C2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rgbClr val="FFFFFF"/>
                </a:solidFill>
                <a:latin typeface="Tahoma"/>
                <a:ea typeface="Tahoma"/>
                <a:cs typeface="Tahoma"/>
                <a:sym typeface="Tahoma"/>
              </a:endParaRPr>
            </a:p>
          </p:txBody>
        </p:sp>
        <p:sp>
          <p:nvSpPr>
            <p:cNvPr id="35" name="Google Shape;35;p63"/>
            <p:cNvSpPr/>
            <p:nvPr/>
          </p:nvSpPr>
          <p:spPr>
            <a:xfrm>
              <a:off x="2083888" y="6550671"/>
              <a:ext cx="2581458" cy="48665"/>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rgbClr val="FFFFFF"/>
                </a:solidFill>
                <a:latin typeface="Tahoma"/>
                <a:ea typeface="Tahoma"/>
                <a:cs typeface="Tahoma"/>
                <a:sym typeface="Tahoma"/>
              </a:endParaRPr>
            </a:p>
          </p:txBody>
        </p:sp>
      </p:grpSp>
      <p:pic>
        <p:nvPicPr>
          <p:cNvPr descr="Picture 7.png" id="36" name="Google Shape;36;p63"/>
          <p:cNvPicPr preferRelativeResize="0"/>
          <p:nvPr/>
        </p:nvPicPr>
        <p:blipFill rotWithShape="1">
          <a:blip r:embed="rId2">
            <a:alphaModFix/>
          </a:blip>
          <a:srcRect b="5334" l="1923" r="0" t="0"/>
          <a:stretch/>
        </p:blipFill>
        <p:spPr>
          <a:xfrm>
            <a:off x="6629400" y="0"/>
            <a:ext cx="2193925" cy="692150"/>
          </a:xfrm>
          <a:prstGeom prst="rect">
            <a:avLst/>
          </a:prstGeom>
          <a:noFill/>
          <a:ln>
            <a:noFill/>
          </a:ln>
        </p:spPr>
      </p:pic>
      <p:grpSp>
        <p:nvGrpSpPr>
          <p:cNvPr id="37" name="Google Shape;37;p63"/>
          <p:cNvGrpSpPr/>
          <p:nvPr/>
        </p:nvGrpSpPr>
        <p:grpSpPr>
          <a:xfrm>
            <a:off x="2133600" y="6553200"/>
            <a:ext cx="7010400" cy="46038"/>
            <a:chOff x="1905000" y="6553200"/>
            <a:chExt cx="7010400" cy="45719"/>
          </a:xfrm>
        </p:grpSpPr>
        <p:sp>
          <p:nvSpPr>
            <p:cNvPr id="38" name="Google Shape;38;p63"/>
            <p:cNvSpPr/>
            <p:nvPr/>
          </p:nvSpPr>
          <p:spPr>
            <a:xfrm>
              <a:off x="4267200" y="6553200"/>
              <a:ext cx="2328863" cy="45719"/>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rgbClr val="FFFFFF"/>
                </a:solidFill>
                <a:latin typeface="Tahoma"/>
                <a:ea typeface="Tahoma"/>
                <a:cs typeface="Tahoma"/>
                <a:sym typeface="Tahoma"/>
              </a:endParaRPr>
            </a:p>
          </p:txBody>
        </p:sp>
        <p:sp>
          <p:nvSpPr>
            <p:cNvPr id="39" name="Google Shape;39;p63"/>
            <p:cNvSpPr/>
            <p:nvPr/>
          </p:nvSpPr>
          <p:spPr>
            <a:xfrm>
              <a:off x="1905000" y="6553200"/>
              <a:ext cx="2362200" cy="45719"/>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rgbClr val="FFFFFF"/>
                </a:solidFill>
                <a:latin typeface="Tahoma"/>
                <a:ea typeface="Tahoma"/>
                <a:cs typeface="Tahoma"/>
                <a:sym typeface="Tahoma"/>
              </a:endParaRPr>
            </a:p>
          </p:txBody>
        </p:sp>
        <p:sp>
          <p:nvSpPr>
            <p:cNvPr id="40" name="Google Shape;40;p63"/>
            <p:cNvSpPr/>
            <p:nvPr/>
          </p:nvSpPr>
          <p:spPr>
            <a:xfrm>
              <a:off x="6586538" y="6553200"/>
              <a:ext cx="2328862" cy="45719"/>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rgbClr val="FFFFFF"/>
                </a:solidFill>
                <a:latin typeface="Tahoma"/>
                <a:ea typeface="Tahoma"/>
                <a:cs typeface="Tahoma"/>
                <a:sym typeface="Tahoma"/>
              </a:endParaRPr>
            </a:p>
          </p:txBody>
        </p:sp>
      </p:grpSp>
      <p:grpSp>
        <p:nvGrpSpPr>
          <p:cNvPr id="41" name="Google Shape;41;p63"/>
          <p:cNvGrpSpPr/>
          <p:nvPr/>
        </p:nvGrpSpPr>
        <p:grpSpPr>
          <a:xfrm>
            <a:off x="0" y="1295400"/>
            <a:ext cx="7010400" cy="46038"/>
            <a:chOff x="1905000" y="6553200"/>
            <a:chExt cx="7010400" cy="45719"/>
          </a:xfrm>
        </p:grpSpPr>
        <p:sp>
          <p:nvSpPr>
            <p:cNvPr id="42" name="Google Shape;42;p63"/>
            <p:cNvSpPr/>
            <p:nvPr/>
          </p:nvSpPr>
          <p:spPr>
            <a:xfrm>
              <a:off x="4267200" y="6553200"/>
              <a:ext cx="2328863" cy="45719"/>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rgbClr val="FFFFFF"/>
                </a:solidFill>
                <a:latin typeface="Tahoma"/>
                <a:ea typeface="Tahoma"/>
                <a:cs typeface="Tahoma"/>
                <a:sym typeface="Tahoma"/>
              </a:endParaRPr>
            </a:p>
          </p:txBody>
        </p:sp>
        <p:sp>
          <p:nvSpPr>
            <p:cNvPr id="43" name="Google Shape;43;p63"/>
            <p:cNvSpPr/>
            <p:nvPr/>
          </p:nvSpPr>
          <p:spPr>
            <a:xfrm>
              <a:off x="1905000" y="6553200"/>
              <a:ext cx="2362200" cy="45719"/>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rgbClr val="FFFFFF"/>
                </a:solidFill>
                <a:latin typeface="Tahoma"/>
                <a:ea typeface="Tahoma"/>
                <a:cs typeface="Tahoma"/>
                <a:sym typeface="Tahoma"/>
              </a:endParaRPr>
            </a:p>
          </p:txBody>
        </p:sp>
        <p:sp>
          <p:nvSpPr>
            <p:cNvPr id="44" name="Google Shape;44;p63"/>
            <p:cNvSpPr/>
            <p:nvPr/>
          </p:nvSpPr>
          <p:spPr>
            <a:xfrm>
              <a:off x="6586538" y="6553200"/>
              <a:ext cx="2328862" cy="45719"/>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rgbClr val="FFFFFF"/>
                </a:solidFill>
                <a:latin typeface="Tahoma"/>
                <a:ea typeface="Tahoma"/>
                <a:cs typeface="Tahoma"/>
                <a:sym typeface="Tahoma"/>
              </a:endParaRPr>
            </a:p>
          </p:txBody>
        </p:sp>
      </p:grpSp>
      <p:sp>
        <p:nvSpPr>
          <p:cNvPr id="45" name="Google Shape;45;p63"/>
          <p:cNvSpPr txBox="1"/>
          <p:nvPr>
            <p:ph idx="1" type="body"/>
          </p:nvPr>
        </p:nvSpPr>
        <p:spPr>
          <a:xfrm>
            <a:off x="304800" y="1493837"/>
            <a:ext cx="8229600" cy="4525963"/>
          </a:xfrm>
          <a:prstGeom prst="rect">
            <a:avLst/>
          </a:prstGeom>
          <a:noFill/>
          <a:ln>
            <a:noFill/>
          </a:ln>
        </p:spPr>
        <p:txBody>
          <a:bodyPr anchorCtr="0" anchor="t" bIns="45700" lIns="91425" spcFirstLastPara="1" rIns="91425" wrap="square" tIns="45700">
            <a:noAutofit/>
          </a:bodyPr>
          <a:lstStyle>
            <a:lvl1pPr indent="-228600" lvl="0" marL="457200" marR="0" algn="l">
              <a:lnSpc>
                <a:spcPct val="100000"/>
              </a:lnSpc>
              <a:spcBef>
                <a:spcPts val="480"/>
              </a:spcBef>
              <a:spcAft>
                <a:spcPts val="0"/>
              </a:spcAft>
              <a:buClr>
                <a:srgbClr val="101141"/>
              </a:buClr>
              <a:buSzPts val="2400"/>
              <a:buFont typeface="Arial"/>
              <a:buNone/>
              <a:defRPr sz="2400">
                <a:latin typeface="Arial"/>
                <a:ea typeface="Arial"/>
                <a:cs typeface="Arial"/>
                <a:sym typeface="Arial"/>
              </a:defRPr>
            </a:lvl1pPr>
            <a:lvl2pPr indent="-330200" lvl="1" marL="914400" marR="0" algn="l">
              <a:lnSpc>
                <a:spcPct val="100000"/>
              </a:lnSpc>
              <a:spcBef>
                <a:spcPts val="320"/>
              </a:spcBef>
              <a:spcAft>
                <a:spcPts val="0"/>
              </a:spcAft>
              <a:buClr>
                <a:schemeClr val="dk1"/>
              </a:buClr>
              <a:buSzPts val="1600"/>
              <a:buFont typeface="Arial"/>
              <a:buChar char="–"/>
              <a:defRPr sz="1600">
                <a:latin typeface="Arial"/>
                <a:ea typeface="Arial"/>
                <a:cs typeface="Arial"/>
                <a:sym typeface="Arial"/>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46" name="Google Shape;46;p63"/>
          <p:cNvSpPr txBox="1"/>
          <p:nvPr>
            <p:ph idx="2" type="body"/>
          </p:nvPr>
        </p:nvSpPr>
        <p:spPr>
          <a:xfrm>
            <a:off x="304800" y="152400"/>
            <a:ext cx="6324600" cy="11430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0"/>
              </a:spcBef>
              <a:spcAft>
                <a:spcPts val="0"/>
              </a:spcAft>
              <a:buClr>
                <a:schemeClr val="dk1"/>
              </a:buClr>
              <a:buSzPts val="3600"/>
              <a:buNone/>
              <a:defRPr b="1" sz="3600">
                <a:latin typeface="Arial"/>
                <a:ea typeface="Arial"/>
                <a:cs typeface="Arial"/>
                <a:sym typeface="Arial"/>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and Content">
  <p:cSld name="3_Title and Content">
    <p:spTree>
      <p:nvGrpSpPr>
        <p:cNvPr id="255" name="Shape 255"/>
        <p:cNvGrpSpPr/>
        <p:nvPr/>
      </p:nvGrpSpPr>
      <p:grpSpPr>
        <a:xfrm>
          <a:off x="0" y="0"/>
          <a:ext cx="0" cy="0"/>
          <a:chOff x="0" y="0"/>
          <a:chExt cx="0" cy="0"/>
        </a:xfrm>
      </p:grpSpPr>
      <p:sp>
        <p:nvSpPr>
          <p:cNvPr id="256" name="Google Shape;256;p271"/>
          <p:cNvSpPr txBox="1"/>
          <p:nvPr>
            <p:ph type="title"/>
          </p:nvPr>
        </p:nvSpPr>
        <p:spPr>
          <a:xfrm>
            <a:off x="395536" y="274638"/>
            <a:ext cx="6120680" cy="850106"/>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chemeClr val="dk1"/>
              </a:buClr>
              <a:buSzPts val="3200"/>
              <a:buFont typeface="Calibri"/>
              <a:buNone/>
              <a:defRPr b="0" i="0" sz="3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57" name="Google Shape;257;p27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58" name="Google Shape;258;p271"/>
          <p:cNvSpPr txBox="1"/>
          <p:nvPr>
            <p:ph idx="11" type="ftr"/>
          </p:nvPr>
        </p:nvSpPr>
        <p:spPr>
          <a:xfrm>
            <a:off x="2195736" y="6237312"/>
            <a:ext cx="4392488"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Tahoma"/>
                <a:ea typeface="Tahoma"/>
                <a:cs typeface="Tahoma"/>
                <a:sym typeface="Tahoma"/>
              </a:defRPr>
            </a:lvl1pPr>
            <a:lvl2pPr lvl="1"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2pPr>
            <a:lvl3pPr lvl="2"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3pPr>
            <a:lvl4pPr lvl="3"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4pPr>
            <a:lvl5pPr lvl="4"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5pPr>
            <a:lvl6pPr lvl="5"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6pPr>
            <a:lvl7pPr lvl="6"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7pPr>
            <a:lvl8pPr lvl="7"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8pPr>
            <a:lvl9pPr lvl="8"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9pPr>
          </a:lstStyle>
          <a:p/>
        </p:txBody>
      </p:sp>
      <p:sp>
        <p:nvSpPr>
          <p:cNvPr id="259" name="Google Shape;259;p271"/>
          <p:cNvSpPr txBox="1"/>
          <p:nvPr>
            <p:ph idx="12" type="sldNum"/>
          </p:nvPr>
        </p:nvSpPr>
        <p:spPr>
          <a:xfrm>
            <a:off x="8532440" y="6237312"/>
            <a:ext cx="611560" cy="293117"/>
          </a:xfrm>
          <a:prstGeom prst="rect">
            <a:avLst/>
          </a:prstGeom>
          <a:noFill/>
          <a:ln>
            <a:noFill/>
          </a:ln>
        </p:spPr>
        <p:txBody>
          <a:bodyPr anchorCtr="0" anchor="t" bIns="45700" lIns="91425" spcFirstLastPara="1" rIns="91425" wrap="square" tIns="45700">
            <a:noAutofit/>
          </a:bodyPr>
          <a:lstStyle>
            <a:lvl1pPr indent="0" lvl="0" marL="0" marR="0" algn="l">
              <a:lnSpc>
                <a:spcPct val="100000"/>
              </a:lnSpc>
              <a:spcBef>
                <a:spcPts val="0"/>
              </a:spcBef>
              <a:spcAft>
                <a:spcPts val="0"/>
              </a:spcAft>
              <a:buClr>
                <a:srgbClr val="000000"/>
              </a:buClr>
              <a:buSzPts val="1600"/>
              <a:buFont typeface="Arial"/>
              <a:buNone/>
              <a:defRPr b="1" i="0" sz="1600" u="none" cap="none" strike="noStrike">
                <a:solidFill>
                  <a:srgbClr val="000000"/>
                </a:solidFill>
                <a:latin typeface="Tahoma"/>
                <a:ea typeface="Tahoma"/>
                <a:cs typeface="Tahoma"/>
                <a:sym typeface="Tahoma"/>
              </a:defRPr>
            </a:lvl1pPr>
            <a:lvl2pPr indent="0" lvl="1" marL="0" marR="0" algn="l">
              <a:lnSpc>
                <a:spcPct val="100000"/>
              </a:lnSpc>
              <a:spcBef>
                <a:spcPts val="0"/>
              </a:spcBef>
              <a:spcAft>
                <a:spcPts val="0"/>
              </a:spcAft>
              <a:buClr>
                <a:srgbClr val="000000"/>
              </a:buClr>
              <a:buSzPts val="1600"/>
              <a:buFont typeface="Arial"/>
              <a:buNone/>
              <a:defRPr b="1" i="0" sz="1600" u="none" cap="none" strike="noStrike">
                <a:solidFill>
                  <a:srgbClr val="000000"/>
                </a:solidFill>
                <a:latin typeface="Tahoma"/>
                <a:ea typeface="Tahoma"/>
                <a:cs typeface="Tahoma"/>
                <a:sym typeface="Tahoma"/>
              </a:defRPr>
            </a:lvl2pPr>
            <a:lvl3pPr indent="0" lvl="2" marL="0" marR="0" algn="l">
              <a:lnSpc>
                <a:spcPct val="100000"/>
              </a:lnSpc>
              <a:spcBef>
                <a:spcPts val="0"/>
              </a:spcBef>
              <a:spcAft>
                <a:spcPts val="0"/>
              </a:spcAft>
              <a:buClr>
                <a:srgbClr val="000000"/>
              </a:buClr>
              <a:buSzPts val="1600"/>
              <a:buFont typeface="Arial"/>
              <a:buNone/>
              <a:defRPr b="1" i="0" sz="1600" u="none" cap="none" strike="noStrike">
                <a:solidFill>
                  <a:srgbClr val="000000"/>
                </a:solidFill>
                <a:latin typeface="Tahoma"/>
                <a:ea typeface="Tahoma"/>
                <a:cs typeface="Tahoma"/>
                <a:sym typeface="Tahoma"/>
              </a:defRPr>
            </a:lvl3pPr>
            <a:lvl4pPr indent="0" lvl="3" marL="0" marR="0" algn="l">
              <a:lnSpc>
                <a:spcPct val="100000"/>
              </a:lnSpc>
              <a:spcBef>
                <a:spcPts val="0"/>
              </a:spcBef>
              <a:spcAft>
                <a:spcPts val="0"/>
              </a:spcAft>
              <a:buClr>
                <a:srgbClr val="000000"/>
              </a:buClr>
              <a:buSzPts val="1600"/>
              <a:buFont typeface="Arial"/>
              <a:buNone/>
              <a:defRPr b="1" i="0" sz="1600" u="none" cap="none" strike="noStrike">
                <a:solidFill>
                  <a:srgbClr val="000000"/>
                </a:solidFill>
                <a:latin typeface="Tahoma"/>
                <a:ea typeface="Tahoma"/>
                <a:cs typeface="Tahoma"/>
                <a:sym typeface="Tahoma"/>
              </a:defRPr>
            </a:lvl4pPr>
            <a:lvl5pPr indent="0" lvl="4" marL="0" marR="0" algn="l">
              <a:lnSpc>
                <a:spcPct val="100000"/>
              </a:lnSpc>
              <a:spcBef>
                <a:spcPts val="0"/>
              </a:spcBef>
              <a:spcAft>
                <a:spcPts val="0"/>
              </a:spcAft>
              <a:buClr>
                <a:srgbClr val="000000"/>
              </a:buClr>
              <a:buSzPts val="1600"/>
              <a:buFont typeface="Arial"/>
              <a:buNone/>
              <a:defRPr b="1" i="0" sz="1600" u="none" cap="none" strike="noStrike">
                <a:solidFill>
                  <a:srgbClr val="000000"/>
                </a:solidFill>
                <a:latin typeface="Tahoma"/>
                <a:ea typeface="Tahoma"/>
                <a:cs typeface="Tahoma"/>
                <a:sym typeface="Tahoma"/>
              </a:defRPr>
            </a:lvl5pPr>
            <a:lvl6pPr indent="0" lvl="5" marL="0" marR="0" algn="l">
              <a:lnSpc>
                <a:spcPct val="100000"/>
              </a:lnSpc>
              <a:spcBef>
                <a:spcPts val="0"/>
              </a:spcBef>
              <a:spcAft>
                <a:spcPts val="0"/>
              </a:spcAft>
              <a:buClr>
                <a:srgbClr val="000000"/>
              </a:buClr>
              <a:buSzPts val="1600"/>
              <a:buFont typeface="Arial"/>
              <a:buNone/>
              <a:defRPr b="1" i="0" sz="1600" u="none" cap="none" strike="noStrike">
                <a:solidFill>
                  <a:srgbClr val="000000"/>
                </a:solidFill>
                <a:latin typeface="Tahoma"/>
                <a:ea typeface="Tahoma"/>
                <a:cs typeface="Tahoma"/>
                <a:sym typeface="Tahoma"/>
              </a:defRPr>
            </a:lvl6pPr>
            <a:lvl7pPr indent="0" lvl="6" marL="0" marR="0" algn="l">
              <a:lnSpc>
                <a:spcPct val="100000"/>
              </a:lnSpc>
              <a:spcBef>
                <a:spcPts val="0"/>
              </a:spcBef>
              <a:spcAft>
                <a:spcPts val="0"/>
              </a:spcAft>
              <a:buClr>
                <a:srgbClr val="000000"/>
              </a:buClr>
              <a:buSzPts val="1600"/>
              <a:buFont typeface="Arial"/>
              <a:buNone/>
              <a:defRPr b="1" i="0" sz="1600" u="none" cap="none" strike="noStrike">
                <a:solidFill>
                  <a:srgbClr val="000000"/>
                </a:solidFill>
                <a:latin typeface="Tahoma"/>
                <a:ea typeface="Tahoma"/>
                <a:cs typeface="Tahoma"/>
                <a:sym typeface="Tahoma"/>
              </a:defRPr>
            </a:lvl7pPr>
            <a:lvl8pPr indent="0" lvl="7" marL="0" marR="0" algn="l">
              <a:lnSpc>
                <a:spcPct val="100000"/>
              </a:lnSpc>
              <a:spcBef>
                <a:spcPts val="0"/>
              </a:spcBef>
              <a:spcAft>
                <a:spcPts val="0"/>
              </a:spcAft>
              <a:buClr>
                <a:srgbClr val="000000"/>
              </a:buClr>
              <a:buSzPts val="1600"/>
              <a:buFont typeface="Arial"/>
              <a:buNone/>
              <a:defRPr b="1" i="0" sz="1600" u="none" cap="none" strike="noStrike">
                <a:solidFill>
                  <a:srgbClr val="000000"/>
                </a:solidFill>
                <a:latin typeface="Tahoma"/>
                <a:ea typeface="Tahoma"/>
                <a:cs typeface="Tahoma"/>
                <a:sym typeface="Tahoma"/>
              </a:defRPr>
            </a:lvl8pPr>
            <a:lvl9pPr indent="0" lvl="8" marL="0" marR="0" algn="l">
              <a:lnSpc>
                <a:spcPct val="100000"/>
              </a:lnSpc>
              <a:spcBef>
                <a:spcPts val="0"/>
              </a:spcBef>
              <a:spcAft>
                <a:spcPts val="0"/>
              </a:spcAft>
              <a:buClr>
                <a:srgbClr val="000000"/>
              </a:buClr>
              <a:buSzPts val="1600"/>
              <a:buFont typeface="Arial"/>
              <a:buNone/>
              <a:defRPr b="1" i="0" sz="1600" u="none" cap="none" strike="noStrike">
                <a:solidFill>
                  <a:srgbClr val="000000"/>
                </a:solidFill>
                <a:latin typeface="Tahoma"/>
                <a:ea typeface="Tahoma"/>
                <a:cs typeface="Tahoma"/>
                <a:sym typeface="Tahom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2">
    <p:spTree>
      <p:nvGrpSpPr>
        <p:cNvPr id="260" name="Shape 260"/>
        <p:cNvGrpSpPr/>
        <p:nvPr/>
      </p:nvGrpSpPr>
      <p:grpSpPr>
        <a:xfrm>
          <a:off x="0" y="0"/>
          <a:ext cx="0" cy="0"/>
          <a:chOff x="0" y="0"/>
          <a:chExt cx="0" cy="0"/>
        </a:xfrm>
      </p:grpSpPr>
      <p:sp>
        <p:nvSpPr>
          <p:cNvPr id="261" name="Google Shape;261;p272"/>
          <p:cNvSpPr txBox="1"/>
          <p:nvPr>
            <p:ph type="title"/>
          </p:nvPr>
        </p:nvSpPr>
        <p:spPr>
          <a:xfrm>
            <a:off x="395536" y="274638"/>
            <a:ext cx="6120680" cy="850106"/>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chemeClr val="dk1"/>
              </a:buClr>
              <a:buSzPts val="3200"/>
              <a:buFont typeface="Calibri"/>
              <a:buNone/>
              <a:defRPr b="0" i="0" sz="3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62" name="Google Shape;262;p27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63" name="Google Shape;263;p272"/>
          <p:cNvSpPr txBox="1"/>
          <p:nvPr>
            <p:ph idx="11" type="ftr"/>
          </p:nvPr>
        </p:nvSpPr>
        <p:spPr>
          <a:xfrm>
            <a:off x="2195736" y="6237312"/>
            <a:ext cx="4392488"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Tahoma"/>
                <a:ea typeface="Tahoma"/>
                <a:cs typeface="Tahoma"/>
                <a:sym typeface="Tahoma"/>
              </a:defRPr>
            </a:lvl1pPr>
            <a:lvl2pPr lvl="1"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2pPr>
            <a:lvl3pPr lvl="2"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3pPr>
            <a:lvl4pPr lvl="3"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4pPr>
            <a:lvl5pPr lvl="4"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5pPr>
            <a:lvl6pPr lvl="5"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6pPr>
            <a:lvl7pPr lvl="6"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7pPr>
            <a:lvl8pPr lvl="7"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8pPr>
            <a:lvl9pPr lvl="8"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9pPr>
          </a:lstStyle>
          <a:p/>
        </p:txBody>
      </p:sp>
      <p:sp>
        <p:nvSpPr>
          <p:cNvPr id="264" name="Google Shape;264;p272"/>
          <p:cNvSpPr txBox="1"/>
          <p:nvPr>
            <p:ph idx="12" type="sldNum"/>
          </p:nvPr>
        </p:nvSpPr>
        <p:spPr>
          <a:xfrm>
            <a:off x="8532440" y="6237312"/>
            <a:ext cx="611560" cy="293117"/>
          </a:xfrm>
          <a:prstGeom prst="rect">
            <a:avLst/>
          </a:prstGeom>
          <a:noFill/>
          <a:ln>
            <a:noFill/>
          </a:ln>
        </p:spPr>
        <p:txBody>
          <a:bodyPr anchorCtr="0" anchor="t" bIns="45700" lIns="91425" spcFirstLastPara="1" rIns="91425" wrap="square" tIns="45700">
            <a:noAutofit/>
          </a:bodyPr>
          <a:lstStyle>
            <a:lvl1pPr indent="0" lvl="0" marL="0" marR="0" algn="l">
              <a:lnSpc>
                <a:spcPct val="100000"/>
              </a:lnSpc>
              <a:spcBef>
                <a:spcPts val="0"/>
              </a:spcBef>
              <a:spcAft>
                <a:spcPts val="0"/>
              </a:spcAft>
              <a:buClr>
                <a:srgbClr val="000000"/>
              </a:buClr>
              <a:buSzPts val="1600"/>
              <a:buFont typeface="Arial"/>
              <a:buNone/>
              <a:defRPr b="1" i="0" sz="1600" u="none" cap="none" strike="noStrike">
                <a:solidFill>
                  <a:srgbClr val="000000"/>
                </a:solidFill>
                <a:latin typeface="Tahoma"/>
                <a:ea typeface="Tahoma"/>
                <a:cs typeface="Tahoma"/>
                <a:sym typeface="Tahoma"/>
              </a:defRPr>
            </a:lvl1pPr>
            <a:lvl2pPr indent="0" lvl="1" marL="0" marR="0" algn="l">
              <a:lnSpc>
                <a:spcPct val="100000"/>
              </a:lnSpc>
              <a:spcBef>
                <a:spcPts val="0"/>
              </a:spcBef>
              <a:spcAft>
                <a:spcPts val="0"/>
              </a:spcAft>
              <a:buClr>
                <a:srgbClr val="000000"/>
              </a:buClr>
              <a:buSzPts val="1600"/>
              <a:buFont typeface="Arial"/>
              <a:buNone/>
              <a:defRPr b="1" i="0" sz="1600" u="none" cap="none" strike="noStrike">
                <a:solidFill>
                  <a:srgbClr val="000000"/>
                </a:solidFill>
                <a:latin typeface="Tahoma"/>
                <a:ea typeface="Tahoma"/>
                <a:cs typeface="Tahoma"/>
                <a:sym typeface="Tahoma"/>
              </a:defRPr>
            </a:lvl2pPr>
            <a:lvl3pPr indent="0" lvl="2" marL="0" marR="0" algn="l">
              <a:lnSpc>
                <a:spcPct val="100000"/>
              </a:lnSpc>
              <a:spcBef>
                <a:spcPts val="0"/>
              </a:spcBef>
              <a:spcAft>
                <a:spcPts val="0"/>
              </a:spcAft>
              <a:buClr>
                <a:srgbClr val="000000"/>
              </a:buClr>
              <a:buSzPts val="1600"/>
              <a:buFont typeface="Arial"/>
              <a:buNone/>
              <a:defRPr b="1" i="0" sz="1600" u="none" cap="none" strike="noStrike">
                <a:solidFill>
                  <a:srgbClr val="000000"/>
                </a:solidFill>
                <a:latin typeface="Tahoma"/>
                <a:ea typeface="Tahoma"/>
                <a:cs typeface="Tahoma"/>
                <a:sym typeface="Tahoma"/>
              </a:defRPr>
            </a:lvl3pPr>
            <a:lvl4pPr indent="0" lvl="3" marL="0" marR="0" algn="l">
              <a:lnSpc>
                <a:spcPct val="100000"/>
              </a:lnSpc>
              <a:spcBef>
                <a:spcPts val="0"/>
              </a:spcBef>
              <a:spcAft>
                <a:spcPts val="0"/>
              </a:spcAft>
              <a:buClr>
                <a:srgbClr val="000000"/>
              </a:buClr>
              <a:buSzPts val="1600"/>
              <a:buFont typeface="Arial"/>
              <a:buNone/>
              <a:defRPr b="1" i="0" sz="1600" u="none" cap="none" strike="noStrike">
                <a:solidFill>
                  <a:srgbClr val="000000"/>
                </a:solidFill>
                <a:latin typeface="Tahoma"/>
                <a:ea typeface="Tahoma"/>
                <a:cs typeface="Tahoma"/>
                <a:sym typeface="Tahoma"/>
              </a:defRPr>
            </a:lvl4pPr>
            <a:lvl5pPr indent="0" lvl="4" marL="0" marR="0" algn="l">
              <a:lnSpc>
                <a:spcPct val="100000"/>
              </a:lnSpc>
              <a:spcBef>
                <a:spcPts val="0"/>
              </a:spcBef>
              <a:spcAft>
                <a:spcPts val="0"/>
              </a:spcAft>
              <a:buClr>
                <a:srgbClr val="000000"/>
              </a:buClr>
              <a:buSzPts val="1600"/>
              <a:buFont typeface="Arial"/>
              <a:buNone/>
              <a:defRPr b="1" i="0" sz="1600" u="none" cap="none" strike="noStrike">
                <a:solidFill>
                  <a:srgbClr val="000000"/>
                </a:solidFill>
                <a:latin typeface="Tahoma"/>
                <a:ea typeface="Tahoma"/>
                <a:cs typeface="Tahoma"/>
                <a:sym typeface="Tahoma"/>
              </a:defRPr>
            </a:lvl5pPr>
            <a:lvl6pPr indent="0" lvl="5" marL="0" marR="0" algn="l">
              <a:lnSpc>
                <a:spcPct val="100000"/>
              </a:lnSpc>
              <a:spcBef>
                <a:spcPts val="0"/>
              </a:spcBef>
              <a:spcAft>
                <a:spcPts val="0"/>
              </a:spcAft>
              <a:buClr>
                <a:srgbClr val="000000"/>
              </a:buClr>
              <a:buSzPts val="1600"/>
              <a:buFont typeface="Arial"/>
              <a:buNone/>
              <a:defRPr b="1" i="0" sz="1600" u="none" cap="none" strike="noStrike">
                <a:solidFill>
                  <a:srgbClr val="000000"/>
                </a:solidFill>
                <a:latin typeface="Tahoma"/>
                <a:ea typeface="Tahoma"/>
                <a:cs typeface="Tahoma"/>
                <a:sym typeface="Tahoma"/>
              </a:defRPr>
            </a:lvl6pPr>
            <a:lvl7pPr indent="0" lvl="6" marL="0" marR="0" algn="l">
              <a:lnSpc>
                <a:spcPct val="100000"/>
              </a:lnSpc>
              <a:spcBef>
                <a:spcPts val="0"/>
              </a:spcBef>
              <a:spcAft>
                <a:spcPts val="0"/>
              </a:spcAft>
              <a:buClr>
                <a:srgbClr val="000000"/>
              </a:buClr>
              <a:buSzPts val="1600"/>
              <a:buFont typeface="Arial"/>
              <a:buNone/>
              <a:defRPr b="1" i="0" sz="1600" u="none" cap="none" strike="noStrike">
                <a:solidFill>
                  <a:srgbClr val="000000"/>
                </a:solidFill>
                <a:latin typeface="Tahoma"/>
                <a:ea typeface="Tahoma"/>
                <a:cs typeface="Tahoma"/>
                <a:sym typeface="Tahoma"/>
              </a:defRPr>
            </a:lvl7pPr>
            <a:lvl8pPr indent="0" lvl="7" marL="0" marR="0" algn="l">
              <a:lnSpc>
                <a:spcPct val="100000"/>
              </a:lnSpc>
              <a:spcBef>
                <a:spcPts val="0"/>
              </a:spcBef>
              <a:spcAft>
                <a:spcPts val="0"/>
              </a:spcAft>
              <a:buClr>
                <a:srgbClr val="000000"/>
              </a:buClr>
              <a:buSzPts val="1600"/>
              <a:buFont typeface="Arial"/>
              <a:buNone/>
              <a:defRPr b="1" i="0" sz="1600" u="none" cap="none" strike="noStrike">
                <a:solidFill>
                  <a:srgbClr val="000000"/>
                </a:solidFill>
                <a:latin typeface="Tahoma"/>
                <a:ea typeface="Tahoma"/>
                <a:cs typeface="Tahoma"/>
                <a:sym typeface="Tahoma"/>
              </a:defRPr>
            </a:lvl8pPr>
            <a:lvl9pPr indent="0" lvl="8" marL="0" marR="0" algn="l">
              <a:lnSpc>
                <a:spcPct val="100000"/>
              </a:lnSpc>
              <a:spcBef>
                <a:spcPts val="0"/>
              </a:spcBef>
              <a:spcAft>
                <a:spcPts val="0"/>
              </a:spcAft>
              <a:buClr>
                <a:srgbClr val="000000"/>
              </a:buClr>
              <a:buSzPts val="1600"/>
              <a:buFont typeface="Arial"/>
              <a:buNone/>
              <a:defRPr b="1" i="0" sz="1600" u="none" cap="none" strike="noStrike">
                <a:solidFill>
                  <a:srgbClr val="000000"/>
                </a:solidFill>
                <a:latin typeface="Tahoma"/>
                <a:ea typeface="Tahoma"/>
                <a:cs typeface="Tahoma"/>
                <a:sym typeface="Tahom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65" name="Shape 265"/>
        <p:cNvGrpSpPr/>
        <p:nvPr/>
      </p:nvGrpSpPr>
      <p:grpSpPr>
        <a:xfrm>
          <a:off x="0" y="0"/>
          <a:ext cx="0" cy="0"/>
          <a:chOff x="0" y="0"/>
          <a:chExt cx="0" cy="0"/>
        </a:xfrm>
      </p:grpSpPr>
      <p:sp>
        <p:nvSpPr>
          <p:cNvPr id="266" name="Google Shape;266;p273"/>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chemeClr val="dk1"/>
              </a:buClr>
              <a:buSzPts val="4000"/>
              <a:buFont typeface="Calibri"/>
              <a:buNone/>
              <a:defRPr b="1" i="0" sz="40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67" name="Google Shape;267;p273"/>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00"/>
              </a:spcBef>
              <a:spcAft>
                <a:spcPts val="0"/>
              </a:spcAft>
              <a:buClr>
                <a:srgbClr val="888888"/>
              </a:buClr>
              <a:buSzPts val="2000"/>
              <a:buNone/>
              <a:defRPr sz="2000">
                <a:solidFill>
                  <a:srgbClr val="888888"/>
                </a:solidFill>
              </a:defRPr>
            </a:lvl1pPr>
            <a:lvl2pPr indent="-228600" lvl="1" marL="914400" algn="l">
              <a:lnSpc>
                <a:spcPct val="100000"/>
              </a:lnSpc>
              <a:spcBef>
                <a:spcPts val="360"/>
              </a:spcBef>
              <a:spcAft>
                <a:spcPts val="0"/>
              </a:spcAft>
              <a:buClr>
                <a:srgbClr val="888888"/>
              </a:buClr>
              <a:buSzPts val="1800"/>
              <a:buNone/>
              <a:defRPr sz="1800">
                <a:solidFill>
                  <a:srgbClr val="888888"/>
                </a:solidFill>
              </a:defRPr>
            </a:lvl2pPr>
            <a:lvl3pPr indent="-228600" lvl="2" marL="1371600" algn="l">
              <a:lnSpc>
                <a:spcPct val="100000"/>
              </a:lnSpc>
              <a:spcBef>
                <a:spcPts val="320"/>
              </a:spcBef>
              <a:spcAft>
                <a:spcPts val="0"/>
              </a:spcAft>
              <a:buClr>
                <a:srgbClr val="888888"/>
              </a:buClr>
              <a:buSzPts val="1600"/>
              <a:buNone/>
              <a:defRPr sz="1600">
                <a:solidFill>
                  <a:srgbClr val="888888"/>
                </a:solidFill>
              </a:defRPr>
            </a:lvl3pPr>
            <a:lvl4pPr indent="-228600" lvl="3" marL="1828800" algn="l">
              <a:lnSpc>
                <a:spcPct val="100000"/>
              </a:lnSpc>
              <a:spcBef>
                <a:spcPts val="280"/>
              </a:spcBef>
              <a:spcAft>
                <a:spcPts val="0"/>
              </a:spcAft>
              <a:buClr>
                <a:srgbClr val="888888"/>
              </a:buClr>
              <a:buSzPts val="1400"/>
              <a:buNone/>
              <a:defRPr sz="1400">
                <a:solidFill>
                  <a:srgbClr val="888888"/>
                </a:solidFill>
              </a:defRPr>
            </a:lvl4pPr>
            <a:lvl5pPr indent="-228600" lvl="4" marL="2286000" algn="l">
              <a:lnSpc>
                <a:spcPct val="100000"/>
              </a:lnSpc>
              <a:spcBef>
                <a:spcPts val="280"/>
              </a:spcBef>
              <a:spcAft>
                <a:spcPts val="0"/>
              </a:spcAft>
              <a:buClr>
                <a:srgbClr val="888888"/>
              </a:buClr>
              <a:buSzPts val="1400"/>
              <a:buNone/>
              <a:defRPr sz="1400">
                <a:solidFill>
                  <a:srgbClr val="888888"/>
                </a:solidFill>
              </a:defRPr>
            </a:lvl5pPr>
            <a:lvl6pPr indent="-228600" lvl="5" marL="2743200" algn="l">
              <a:lnSpc>
                <a:spcPct val="100000"/>
              </a:lnSpc>
              <a:spcBef>
                <a:spcPts val="280"/>
              </a:spcBef>
              <a:spcAft>
                <a:spcPts val="0"/>
              </a:spcAft>
              <a:buClr>
                <a:srgbClr val="888888"/>
              </a:buClr>
              <a:buSzPts val="1400"/>
              <a:buNone/>
              <a:defRPr sz="1400">
                <a:solidFill>
                  <a:srgbClr val="888888"/>
                </a:solidFill>
              </a:defRPr>
            </a:lvl6pPr>
            <a:lvl7pPr indent="-228600" lvl="6" marL="3200400" algn="l">
              <a:lnSpc>
                <a:spcPct val="100000"/>
              </a:lnSpc>
              <a:spcBef>
                <a:spcPts val="280"/>
              </a:spcBef>
              <a:spcAft>
                <a:spcPts val="0"/>
              </a:spcAft>
              <a:buClr>
                <a:srgbClr val="888888"/>
              </a:buClr>
              <a:buSzPts val="1400"/>
              <a:buNone/>
              <a:defRPr sz="1400">
                <a:solidFill>
                  <a:srgbClr val="888888"/>
                </a:solidFill>
              </a:defRPr>
            </a:lvl7pPr>
            <a:lvl8pPr indent="-228600" lvl="7" marL="3657600" algn="l">
              <a:lnSpc>
                <a:spcPct val="100000"/>
              </a:lnSpc>
              <a:spcBef>
                <a:spcPts val="280"/>
              </a:spcBef>
              <a:spcAft>
                <a:spcPts val="0"/>
              </a:spcAft>
              <a:buClr>
                <a:srgbClr val="888888"/>
              </a:buClr>
              <a:buSzPts val="1400"/>
              <a:buNone/>
              <a:defRPr sz="1400">
                <a:solidFill>
                  <a:srgbClr val="888888"/>
                </a:solidFill>
              </a:defRPr>
            </a:lvl8pPr>
            <a:lvl9pPr indent="-228600" lvl="8" marL="4114800" algn="l">
              <a:lnSpc>
                <a:spcPct val="100000"/>
              </a:lnSpc>
              <a:spcBef>
                <a:spcPts val="280"/>
              </a:spcBef>
              <a:spcAft>
                <a:spcPts val="0"/>
              </a:spcAft>
              <a:buClr>
                <a:srgbClr val="888888"/>
              </a:buClr>
              <a:buSzPts val="1400"/>
              <a:buNone/>
              <a:defRPr sz="1400">
                <a:solidFill>
                  <a:srgbClr val="888888"/>
                </a:solidFill>
              </a:defRPr>
            </a:lvl9pPr>
          </a:lstStyle>
          <a:p/>
        </p:txBody>
      </p:sp>
      <p:sp>
        <p:nvSpPr>
          <p:cNvPr id="268" name="Google Shape;268;p273"/>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1pPr>
            <a:lvl2pPr lvl="1"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2pPr>
            <a:lvl3pPr lvl="2"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3pPr>
            <a:lvl4pPr lvl="3"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4pPr>
            <a:lvl5pPr lvl="4"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5pPr>
            <a:lvl6pPr lvl="5"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6pPr>
            <a:lvl7pPr lvl="6"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7pPr>
            <a:lvl8pPr lvl="7"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8pPr>
            <a:lvl9pPr lvl="8"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9pPr>
          </a:lstStyle>
          <a:p/>
        </p:txBody>
      </p:sp>
      <p:sp>
        <p:nvSpPr>
          <p:cNvPr id="269" name="Google Shape;269;p273"/>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1pPr>
            <a:lvl2pPr lvl="1"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2pPr>
            <a:lvl3pPr lvl="2"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3pPr>
            <a:lvl4pPr lvl="3"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4pPr>
            <a:lvl5pPr lvl="4"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5pPr>
            <a:lvl6pPr lvl="5"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6pPr>
            <a:lvl7pPr lvl="6"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7pPr>
            <a:lvl8pPr lvl="7"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8pPr>
            <a:lvl9pPr lvl="8"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9pPr>
          </a:lstStyle>
          <a:p/>
        </p:txBody>
      </p:sp>
      <p:sp>
        <p:nvSpPr>
          <p:cNvPr id="270" name="Google Shape;270;p273"/>
          <p:cNvSpPr txBox="1"/>
          <p:nvPr/>
        </p:nvSpPr>
        <p:spPr>
          <a:xfrm>
            <a:off x="8532440" y="6237312"/>
            <a:ext cx="611560" cy="29311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fld id="{00000000-1234-1234-1234-123412341234}" type="slidenum">
              <a:rPr b="1" i="0" lang="en-US" sz="1600" u="none" cap="none" strike="noStrike">
                <a:solidFill>
                  <a:srgbClr val="000000"/>
                </a:solidFill>
                <a:latin typeface="Tahoma"/>
                <a:ea typeface="Tahoma"/>
                <a:cs typeface="Tahoma"/>
                <a:sym typeface="Tahoma"/>
              </a:rPr>
              <a:t>‹#›</a:t>
            </a:fld>
            <a:endParaRPr b="1" i="0" sz="1600" u="none" cap="none" strike="noStrike">
              <a:solidFill>
                <a:srgbClr val="000000"/>
              </a:solidFill>
              <a:latin typeface="Tahoma"/>
              <a:ea typeface="Tahoma"/>
              <a:cs typeface="Tahoma"/>
              <a:sym typeface="Tahoma"/>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71" name="Shape 271"/>
        <p:cNvGrpSpPr/>
        <p:nvPr/>
      </p:nvGrpSpPr>
      <p:grpSpPr>
        <a:xfrm>
          <a:off x="0" y="0"/>
          <a:ext cx="0" cy="0"/>
          <a:chOff x="0" y="0"/>
          <a:chExt cx="0" cy="0"/>
        </a:xfrm>
      </p:grpSpPr>
      <p:sp>
        <p:nvSpPr>
          <p:cNvPr id="272" name="Google Shape;272;p274"/>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marR="0" rtl="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73" name="Google Shape;273;p27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274" name="Google Shape;274;p27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275" name="Google Shape;275;p274"/>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1pPr>
            <a:lvl2pPr lvl="1"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2pPr>
            <a:lvl3pPr lvl="2"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3pPr>
            <a:lvl4pPr lvl="3"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4pPr>
            <a:lvl5pPr lvl="4"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5pPr>
            <a:lvl6pPr lvl="5"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6pPr>
            <a:lvl7pPr lvl="6"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7pPr>
            <a:lvl8pPr lvl="7"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8pPr>
            <a:lvl9pPr lvl="8"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9pPr>
          </a:lstStyle>
          <a:p/>
        </p:txBody>
      </p:sp>
      <p:sp>
        <p:nvSpPr>
          <p:cNvPr id="276" name="Google Shape;276;p274"/>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1pPr>
            <a:lvl2pPr lvl="1"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2pPr>
            <a:lvl3pPr lvl="2"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3pPr>
            <a:lvl4pPr lvl="3"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4pPr>
            <a:lvl5pPr lvl="4"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5pPr>
            <a:lvl6pPr lvl="5"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6pPr>
            <a:lvl7pPr lvl="6"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7pPr>
            <a:lvl8pPr lvl="7"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8pPr>
            <a:lvl9pPr lvl="8"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9pPr>
          </a:lstStyle>
          <a:p/>
        </p:txBody>
      </p:sp>
      <p:sp>
        <p:nvSpPr>
          <p:cNvPr id="277" name="Google Shape;277;p274"/>
          <p:cNvSpPr txBox="1"/>
          <p:nvPr>
            <p:ph idx="12" type="sldNum"/>
          </p:nvPr>
        </p:nvSpPr>
        <p:spPr>
          <a:xfrm>
            <a:off x="8532440" y="6237312"/>
            <a:ext cx="611560" cy="293117"/>
          </a:xfrm>
          <a:prstGeom prst="rect">
            <a:avLst/>
          </a:prstGeom>
          <a:noFill/>
          <a:ln>
            <a:noFill/>
          </a:ln>
        </p:spPr>
        <p:txBody>
          <a:bodyPr anchorCtr="0" anchor="t" bIns="45700" lIns="91425" spcFirstLastPara="1" rIns="91425" wrap="square" tIns="45700">
            <a:noAutofit/>
          </a:bodyPr>
          <a:lstStyle>
            <a:lvl1pPr indent="0" lvl="0" marL="0" marR="0" algn="l">
              <a:lnSpc>
                <a:spcPct val="100000"/>
              </a:lnSpc>
              <a:spcBef>
                <a:spcPts val="0"/>
              </a:spcBef>
              <a:spcAft>
                <a:spcPts val="0"/>
              </a:spcAft>
              <a:buClr>
                <a:srgbClr val="000000"/>
              </a:buClr>
              <a:buSzPts val="1600"/>
              <a:buFont typeface="Arial"/>
              <a:buNone/>
              <a:defRPr b="1" i="0" sz="1600" u="none" cap="none" strike="noStrike">
                <a:solidFill>
                  <a:srgbClr val="000000"/>
                </a:solidFill>
                <a:latin typeface="Tahoma"/>
                <a:ea typeface="Tahoma"/>
                <a:cs typeface="Tahoma"/>
                <a:sym typeface="Tahoma"/>
              </a:defRPr>
            </a:lvl1pPr>
            <a:lvl2pPr indent="0" lvl="1" marL="0" marR="0" algn="l">
              <a:lnSpc>
                <a:spcPct val="100000"/>
              </a:lnSpc>
              <a:spcBef>
                <a:spcPts val="0"/>
              </a:spcBef>
              <a:spcAft>
                <a:spcPts val="0"/>
              </a:spcAft>
              <a:buClr>
                <a:srgbClr val="000000"/>
              </a:buClr>
              <a:buSzPts val="1600"/>
              <a:buFont typeface="Arial"/>
              <a:buNone/>
              <a:defRPr b="1" i="0" sz="1600" u="none" cap="none" strike="noStrike">
                <a:solidFill>
                  <a:srgbClr val="000000"/>
                </a:solidFill>
                <a:latin typeface="Tahoma"/>
                <a:ea typeface="Tahoma"/>
                <a:cs typeface="Tahoma"/>
                <a:sym typeface="Tahoma"/>
              </a:defRPr>
            </a:lvl2pPr>
            <a:lvl3pPr indent="0" lvl="2" marL="0" marR="0" algn="l">
              <a:lnSpc>
                <a:spcPct val="100000"/>
              </a:lnSpc>
              <a:spcBef>
                <a:spcPts val="0"/>
              </a:spcBef>
              <a:spcAft>
                <a:spcPts val="0"/>
              </a:spcAft>
              <a:buClr>
                <a:srgbClr val="000000"/>
              </a:buClr>
              <a:buSzPts val="1600"/>
              <a:buFont typeface="Arial"/>
              <a:buNone/>
              <a:defRPr b="1" i="0" sz="1600" u="none" cap="none" strike="noStrike">
                <a:solidFill>
                  <a:srgbClr val="000000"/>
                </a:solidFill>
                <a:latin typeface="Tahoma"/>
                <a:ea typeface="Tahoma"/>
                <a:cs typeface="Tahoma"/>
                <a:sym typeface="Tahoma"/>
              </a:defRPr>
            </a:lvl3pPr>
            <a:lvl4pPr indent="0" lvl="3" marL="0" marR="0" algn="l">
              <a:lnSpc>
                <a:spcPct val="100000"/>
              </a:lnSpc>
              <a:spcBef>
                <a:spcPts val="0"/>
              </a:spcBef>
              <a:spcAft>
                <a:spcPts val="0"/>
              </a:spcAft>
              <a:buClr>
                <a:srgbClr val="000000"/>
              </a:buClr>
              <a:buSzPts val="1600"/>
              <a:buFont typeface="Arial"/>
              <a:buNone/>
              <a:defRPr b="1" i="0" sz="1600" u="none" cap="none" strike="noStrike">
                <a:solidFill>
                  <a:srgbClr val="000000"/>
                </a:solidFill>
                <a:latin typeface="Tahoma"/>
                <a:ea typeface="Tahoma"/>
                <a:cs typeface="Tahoma"/>
                <a:sym typeface="Tahoma"/>
              </a:defRPr>
            </a:lvl4pPr>
            <a:lvl5pPr indent="0" lvl="4" marL="0" marR="0" algn="l">
              <a:lnSpc>
                <a:spcPct val="100000"/>
              </a:lnSpc>
              <a:spcBef>
                <a:spcPts val="0"/>
              </a:spcBef>
              <a:spcAft>
                <a:spcPts val="0"/>
              </a:spcAft>
              <a:buClr>
                <a:srgbClr val="000000"/>
              </a:buClr>
              <a:buSzPts val="1600"/>
              <a:buFont typeface="Arial"/>
              <a:buNone/>
              <a:defRPr b="1" i="0" sz="1600" u="none" cap="none" strike="noStrike">
                <a:solidFill>
                  <a:srgbClr val="000000"/>
                </a:solidFill>
                <a:latin typeface="Tahoma"/>
                <a:ea typeface="Tahoma"/>
                <a:cs typeface="Tahoma"/>
                <a:sym typeface="Tahoma"/>
              </a:defRPr>
            </a:lvl5pPr>
            <a:lvl6pPr indent="0" lvl="5" marL="0" marR="0" algn="l">
              <a:lnSpc>
                <a:spcPct val="100000"/>
              </a:lnSpc>
              <a:spcBef>
                <a:spcPts val="0"/>
              </a:spcBef>
              <a:spcAft>
                <a:spcPts val="0"/>
              </a:spcAft>
              <a:buClr>
                <a:srgbClr val="000000"/>
              </a:buClr>
              <a:buSzPts val="1600"/>
              <a:buFont typeface="Arial"/>
              <a:buNone/>
              <a:defRPr b="1" i="0" sz="1600" u="none" cap="none" strike="noStrike">
                <a:solidFill>
                  <a:srgbClr val="000000"/>
                </a:solidFill>
                <a:latin typeface="Tahoma"/>
                <a:ea typeface="Tahoma"/>
                <a:cs typeface="Tahoma"/>
                <a:sym typeface="Tahoma"/>
              </a:defRPr>
            </a:lvl6pPr>
            <a:lvl7pPr indent="0" lvl="6" marL="0" marR="0" algn="l">
              <a:lnSpc>
                <a:spcPct val="100000"/>
              </a:lnSpc>
              <a:spcBef>
                <a:spcPts val="0"/>
              </a:spcBef>
              <a:spcAft>
                <a:spcPts val="0"/>
              </a:spcAft>
              <a:buClr>
                <a:srgbClr val="000000"/>
              </a:buClr>
              <a:buSzPts val="1600"/>
              <a:buFont typeface="Arial"/>
              <a:buNone/>
              <a:defRPr b="1" i="0" sz="1600" u="none" cap="none" strike="noStrike">
                <a:solidFill>
                  <a:srgbClr val="000000"/>
                </a:solidFill>
                <a:latin typeface="Tahoma"/>
                <a:ea typeface="Tahoma"/>
                <a:cs typeface="Tahoma"/>
                <a:sym typeface="Tahoma"/>
              </a:defRPr>
            </a:lvl7pPr>
            <a:lvl8pPr indent="0" lvl="7" marL="0" marR="0" algn="l">
              <a:lnSpc>
                <a:spcPct val="100000"/>
              </a:lnSpc>
              <a:spcBef>
                <a:spcPts val="0"/>
              </a:spcBef>
              <a:spcAft>
                <a:spcPts val="0"/>
              </a:spcAft>
              <a:buClr>
                <a:srgbClr val="000000"/>
              </a:buClr>
              <a:buSzPts val="1600"/>
              <a:buFont typeface="Arial"/>
              <a:buNone/>
              <a:defRPr b="1" i="0" sz="1600" u="none" cap="none" strike="noStrike">
                <a:solidFill>
                  <a:srgbClr val="000000"/>
                </a:solidFill>
                <a:latin typeface="Tahoma"/>
                <a:ea typeface="Tahoma"/>
                <a:cs typeface="Tahoma"/>
                <a:sym typeface="Tahoma"/>
              </a:defRPr>
            </a:lvl8pPr>
            <a:lvl9pPr indent="0" lvl="8" marL="0" marR="0" algn="l">
              <a:lnSpc>
                <a:spcPct val="100000"/>
              </a:lnSpc>
              <a:spcBef>
                <a:spcPts val="0"/>
              </a:spcBef>
              <a:spcAft>
                <a:spcPts val="0"/>
              </a:spcAft>
              <a:buClr>
                <a:srgbClr val="000000"/>
              </a:buClr>
              <a:buSzPts val="1600"/>
              <a:buFont typeface="Arial"/>
              <a:buNone/>
              <a:defRPr b="1" i="0" sz="1600" u="none" cap="none" strike="noStrike">
                <a:solidFill>
                  <a:srgbClr val="000000"/>
                </a:solidFill>
                <a:latin typeface="Tahoma"/>
                <a:ea typeface="Tahoma"/>
                <a:cs typeface="Tahoma"/>
                <a:sym typeface="Tahom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78" name="Shape 278"/>
        <p:cNvGrpSpPr/>
        <p:nvPr/>
      </p:nvGrpSpPr>
      <p:grpSpPr>
        <a:xfrm>
          <a:off x="0" y="0"/>
          <a:ext cx="0" cy="0"/>
          <a:chOff x="0" y="0"/>
          <a:chExt cx="0" cy="0"/>
        </a:xfrm>
      </p:grpSpPr>
      <p:sp>
        <p:nvSpPr>
          <p:cNvPr id="279" name="Google Shape;279;p275"/>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marR="0" rtl="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80" name="Google Shape;280;p275"/>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281" name="Google Shape;281;p275"/>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282" name="Google Shape;282;p275"/>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283" name="Google Shape;283;p275"/>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284" name="Google Shape;284;p275"/>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1pPr>
            <a:lvl2pPr lvl="1"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2pPr>
            <a:lvl3pPr lvl="2"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3pPr>
            <a:lvl4pPr lvl="3"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4pPr>
            <a:lvl5pPr lvl="4"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5pPr>
            <a:lvl6pPr lvl="5"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6pPr>
            <a:lvl7pPr lvl="6"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7pPr>
            <a:lvl8pPr lvl="7"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8pPr>
            <a:lvl9pPr lvl="8"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9pPr>
          </a:lstStyle>
          <a:p/>
        </p:txBody>
      </p:sp>
      <p:sp>
        <p:nvSpPr>
          <p:cNvPr id="285" name="Google Shape;285;p275"/>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1pPr>
            <a:lvl2pPr lvl="1"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2pPr>
            <a:lvl3pPr lvl="2"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3pPr>
            <a:lvl4pPr lvl="3"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4pPr>
            <a:lvl5pPr lvl="4"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5pPr>
            <a:lvl6pPr lvl="5"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6pPr>
            <a:lvl7pPr lvl="6"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7pPr>
            <a:lvl8pPr lvl="7"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8pPr>
            <a:lvl9pPr lvl="8"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9pPr>
          </a:lstStyle>
          <a:p/>
        </p:txBody>
      </p:sp>
      <p:sp>
        <p:nvSpPr>
          <p:cNvPr id="286" name="Google Shape;286;p275"/>
          <p:cNvSpPr txBox="1"/>
          <p:nvPr>
            <p:ph idx="12" type="sldNum"/>
          </p:nvPr>
        </p:nvSpPr>
        <p:spPr>
          <a:xfrm>
            <a:off x="8532440" y="6237312"/>
            <a:ext cx="611560" cy="293117"/>
          </a:xfrm>
          <a:prstGeom prst="rect">
            <a:avLst/>
          </a:prstGeom>
          <a:noFill/>
          <a:ln>
            <a:noFill/>
          </a:ln>
        </p:spPr>
        <p:txBody>
          <a:bodyPr anchorCtr="0" anchor="t" bIns="45700" lIns="91425" spcFirstLastPara="1" rIns="91425" wrap="square" tIns="45700">
            <a:noAutofit/>
          </a:bodyPr>
          <a:lstStyle>
            <a:lvl1pPr indent="0" lvl="0" marL="0" marR="0" algn="l">
              <a:lnSpc>
                <a:spcPct val="100000"/>
              </a:lnSpc>
              <a:spcBef>
                <a:spcPts val="0"/>
              </a:spcBef>
              <a:spcAft>
                <a:spcPts val="0"/>
              </a:spcAft>
              <a:buClr>
                <a:srgbClr val="000000"/>
              </a:buClr>
              <a:buSzPts val="1600"/>
              <a:buFont typeface="Arial"/>
              <a:buNone/>
              <a:defRPr b="1" i="0" sz="1600" u="none" cap="none" strike="noStrike">
                <a:solidFill>
                  <a:srgbClr val="000000"/>
                </a:solidFill>
                <a:latin typeface="Tahoma"/>
                <a:ea typeface="Tahoma"/>
                <a:cs typeface="Tahoma"/>
                <a:sym typeface="Tahoma"/>
              </a:defRPr>
            </a:lvl1pPr>
            <a:lvl2pPr indent="0" lvl="1" marL="0" marR="0" algn="l">
              <a:lnSpc>
                <a:spcPct val="100000"/>
              </a:lnSpc>
              <a:spcBef>
                <a:spcPts val="0"/>
              </a:spcBef>
              <a:spcAft>
                <a:spcPts val="0"/>
              </a:spcAft>
              <a:buClr>
                <a:srgbClr val="000000"/>
              </a:buClr>
              <a:buSzPts val="1600"/>
              <a:buFont typeface="Arial"/>
              <a:buNone/>
              <a:defRPr b="1" i="0" sz="1600" u="none" cap="none" strike="noStrike">
                <a:solidFill>
                  <a:srgbClr val="000000"/>
                </a:solidFill>
                <a:latin typeface="Tahoma"/>
                <a:ea typeface="Tahoma"/>
                <a:cs typeface="Tahoma"/>
                <a:sym typeface="Tahoma"/>
              </a:defRPr>
            </a:lvl2pPr>
            <a:lvl3pPr indent="0" lvl="2" marL="0" marR="0" algn="l">
              <a:lnSpc>
                <a:spcPct val="100000"/>
              </a:lnSpc>
              <a:spcBef>
                <a:spcPts val="0"/>
              </a:spcBef>
              <a:spcAft>
                <a:spcPts val="0"/>
              </a:spcAft>
              <a:buClr>
                <a:srgbClr val="000000"/>
              </a:buClr>
              <a:buSzPts val="1600"/>
              <a:buFont typeface="Arial"/>
              <a:buNone/>
              <a:defRPr b="1" i="0" sz="1600" u="none" cap="none" strike="noStrike">
                <a:solidFill>
                  <a:srgbClr val="000000"/>
                </a:solidFill>
                <a:latin typeface="Tahoma"/>
                <a:ea typeface="Tahoma"/>
                <a:cs typeface="Tahoma"/>
                <a:sym typeface="Tahoma"/>
              </a:defRPr>
            </a:lvl3pPr>
            <a:lvl4pPr indent="0" lvl="3" marL="0" marR="0" algn="l">
              <a:lnSpc>
                <a:spcPct val="100000"/>
              </a:lnSpc>
              <a:spcBef>
                <a:spcPts val="0"/>
              </a:spcBef>
              <a:spcAft>
                <a:spcPts val="0"/>
              </a:spcAft>
              <a:buClr>
                <a:srgbClr val="000000"/>
              </a:buClr>
              <a:buSzPts val="1600"/>
              <a:buFont typeface="Arial"/>
              <a:buNone/>
              <a:defRPr b="1" i="0" sz="1600" u="none" cap="none" strike="noStrike">
                <a:solidFill>
                  <a:srgbClr val="000000"/>
                </a:solidFill>
                <a:latin typeface="Tahoma"/>
                <a:ea typeface="Tahoma"/>
                <a:cs typeface="Tahoma"/>
                <a:sym typeface="Tahoma"/>
              </a:defRPr>
            </a:lvl4pPr>
            <a:lvl5pPr indent="0" lvl="4" marL="0" marR="0" algn="l">
              <a:lnSpc>
                <a:spcPct val="100000"/>
              </a:lnSpc>
              <a:spcBef>
                <a:spcPts val="0"/>
              </a:spcBef>
              <a:spcAft>
                <a:spcPts val="0"/>
              </a:spcAft>
              <a:buClr>
                <a:srgbClr val="000000"/>
              </a:buClr>
              <a:buSzPts val="1600"/>
              <a:buFont typeface="Arial"/>
              <a:buNone/>
              <a:defRPr b="1" i="0" sz="1600" u="none" cap="none" strike="noStrike">
                <a:solidFill>
                  <a:srgbClr val="000000"/>
                </a:solidFill>
                <a:latin typeface="Tahoma"/>
                <a:ea typeface="Tahoma"/>
                <a:cs typeface="Tahoma"/>
                <a:sym typeface="Tahoma"/>
              </a:defRPr>
            </a:lvl5pPr>
            <a:lvl6pPr indent="0" lvl="5" marL="0" marR="0" algn="l">
              <a:lnSpc>
                <a:spcPct val="100000"/>
              </a:lnSpc>
              <a:spcBef>
                <a:spcPts val="0"/>
              </a:spcBef>
              <a:spcAft>
                <a:spcPts val="0"/>
              </a:spcAft>
              <a:buClr>
                <a:srgbClr val="000000"/>
              </a:buClr>
              <a:buSzPts val="1600"/>
              <a:buFont typeface="Arial"/>
              <a:buNone/>
              <a:defRPr b="1" i="0" sz="1600" u="none" cap="none" strike="noStrike">
                <a:solidFill>
                  <a:srgbClr val="000000"/>
                </a:solidFill>
                <a:latin typeface="Tahoma"/>
                <a:ea typeface="Tahoma"/>
                <a:cs typeface="Tahoma"/>
                <a:sym typeface="Tahoma"/>
              </a:defRPr>
            </a:lvl6pPr>
            <a:lvl7pPr indent="0" lvl="6" marL="0" marR="0" algn="l">
              <a:lnSpc>
                <a:spcPct val="100000"/>
              </a:lnSpc>
              <a:spcBef>
                <a:spcPts val="0"/>
              </a:spcBef>
              <a:spcAft>
                <a:spcPts val="0"/>
              </a:spcAft>
              <a:buClr>
                <a:srgbClr val="000000"/>
              </a:buClr>
              <a:buSzPts val="1600"/>
              <a:buFont typeface="Arial"/>
              <a:buNone/>
              <a:defRPr b="1" i="0" sz="1600" u="none" cap="none" strike="noStrike">
                <a:solidFill>
                  <a:srgbClr val="000000"/>
                </a:solidFill>
                <a:latin typeface="Tahoma"/>
                <a:ea typeface="Tahoma"/>
                <a:cs typeface="Tahoma"/>
                <a:sym typeface="Tahoma"/>
              </a:defRPr>
            </a:lvl7pPr>
            <a:lvl8pPr indent="0" lvl="7" marL="0" marR="0" algn="l">
              <a:lnSpc>
                <a:spcPct val="100000"/>
              </a:lnSpc>
              <a:spcBef>
                <a:spcPts val="0"/>
              </a:spcBef>
              <a:spcAft>
                <a:spcPts val="0"/>
              </a:spcAft>
              <a:buClr>
                <a:srgbClr val="000000"/>
              </a:buClr>
              <a:buSzPts val="1600"/>
              <a:buFont typeface="Arial"/>
              <a:buNone/>
              <a:defRPr b="1" i="0" sz="1600" u="none" cap="none" strike="noStrike">
                <a:solidFill>
                  <a:srgbClr val="000000"/>
                </a:solidFill>
                <a:latin typeface="Tahoma"/>
                <a:ea typeface="Tahoma"/>
                <a:cs typeface="Tahoma"/>
                <a:sym typeface="Tahoma"/>
              </a:defRPr>
            </a:lvl8pPr>
            <a:lvl9pPr indent="0" lvl="8" marL="0" marR="0" algn="l">
              <a:lnSpc>
                <a:spcPct val="100000"/>
              </a:lnSpc>
              <a:spcBef>
                <a:spcPts val="0"/>
              </a:spcBef>
              <a:spcAft>
                <a:spcPts val="0"/>
              </a:spcAft>
              <a:buClr>
                <a:srgbClr val="000000"/>
              </a:buClr>
              <a:buSzPts val="1600"/>
              <a:buFont typeface="Arial"/>
              <a:buNone/>
              <a:defRPr b="1" i="0" sz="1600" u="none" cap="none" strike="noStrike">
                <a:solidFill>
                  <a:srgbClr val="000000"/>
                </a:solidFill>
                <a:latin typeface="Tahoma"/>
                <a:ea typeface="Tahoma"/>
                <a:cs typeface="Tahoma"/>
                <a:sym typeface="Tahom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87" name="Shape 287"/>
        <p:cNvGrpSpPr/>
        <p:nvPr/>
      </p:nvGrpSpPr>
      <p:grpSpPr>
        <a:xfrm>
          <a:off x="0" y="0"/>
          <a:ext cx="0" cy="0"/>
          <a:chOff x="0" y="0"/>
          <a:chExt cx="0" cy="0"/>
        </a:xfrm>
      </p:grpSpPr>
      <p:sp>
        <p:nvSpPr>
          <p:cNvPr id="288" name="Google Shape;288;p276"/>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1pPr>
            <a:lvl2pPr lvl="1"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2pPr>
            <a:lvl3pPr lvl="2"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3pPr>
            <a:lvl4pPr lvl="3"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4pPr>
            <a:lvl5pPr lvl="4"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5pPr>
            <a:lvl6pPr lvl="5"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6pPr>
            <a:lvl7pPr lvl="6"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7pPr>
            <a:lvl8pPr lvl="7"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8pPr>
            <a:lvl9pPr lvl="8"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9pPr>
          </a:lstStyle>
          <a:p/>
        </p:txBody>
      </p:sp>
      <p:sp>
        <p:nvSpPr>
          <p:cNvPr id="289" name="Google Shape;289;p276"/>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1pPr>
            <a:lvl2pPr lvl="1"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2pPr>
            <a:lvl3pPr lvl="2"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3pPr>
            <a:lvl4pPr lvl="3"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4pPr>
            <a:lvl5pPr lvl="4"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5pPr>
            <a:lvl6pPr lvl="5"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6pPr>
            <a:lvl7pPr lvl="6"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7pPr>
            <a:lvl8pPr lvl="7"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8pPr>
            <a:lvl9pPr lvl="8"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9pPr>
          </a:lstStyle>
          <a:p/>
        </p:txBody>
      </p:sp>
      <p:sp>
        <p:nvSpPr>
          <p:cNvPr id="290" name="Google Shape;290;p276"/>
          <p:cNvSpPr txBox="1"/>
          <p:nvPr>
            <p:ph idx="12" type="sldNum"/>
          </p:nvPr>
        </p:nvSpPr>
        <p:spPr>
          <a:xfrm>
            <a:off x="8532440" y="6237312"/>
            <a:ext cx="611560" cy="293117"/>
          </a:xfrm>
          <a:prstGeom prst="rect">
            <a:avLst/>
          </a:prstGeom>
          <a:noFill/>
          <a:ln>
            <a:noFill/>
          </a:ln>
        </p:spPr>
        <p:txBody>
          <a:bodyPr anchorCtr="0" anchor="t" bIns="45700" lIns="91425" spcFirstLastPara="1" rIns="91425" wrap="square" tIns="45700">
            <a:noAutofit/>
          </a:bodyPr>
          <a:lstStyle>
            <a:lvl1pPr indent="0" lvl="0" marL="0" marR="0" algn="l">
              <a:lnSpc>
                <a:spcPct val="100000"/>
              </a:lnSpc>
              <a:spcBef>
                <a:spcPts val="0"/>
              </a:spcBef>
              <a:spcAft>
                <a:spcPts val="0"/>
              </a:spcAft>
              <a:buClr>
                <a:srgbClr val="000000"/>
              </a:buClr>
              <a:buSzPts val="1600"/>
              <a:buFont typeface="Arial"/>
              <a:buNone/>
              <a:defRPr b="1" i="0" sz="1600" u="none" cap="none" strike="noStrike">
                <a:solidFill>
                  <a:srgbClr val="000000"/>
                </a:solidFill>
                <a:latin typeface="Tahoma"/>
                <a:ea typeface="Tahoma"/>
                <a:cs typeface="Tahoma"/>
                <a:sym typeface="Tahoma"/>
              </a:defRPr>
            </a:lvl1pPr>
            <a:lvl2pPr indent="0" lvl="1" marL="0" marR="0" algn="l">
              <a:lnSpc>
                <a:spcPct val="100000"/>
              </a:lnSpc>
              <a:spcBef>
                <a:spcPts val="0"/>
              </a:spcBef>
              <a:spcAft>
                <a:spcPts val="0"/>
              </a:spcAft>
              <a:buClr>
                <a:srgbClr val="000000"/>
              </a:buClr>
              <a:buSzPts val="1600"/>
              <a:buFont typeface="Arial"/>
              <a:buNone/>
              <a:defRPr b="1" i="0" sz="1600" u="none" cap="none" strike="noStrike">
                <a:solidFill>
                  <a:srgbClr val="000000"/>
                </a:solidFill>
                <a:latin typeface="Tahoma"/>
                <a:ea typeface="Tahoma"/>
                <a:cs typeface="Tahoma"/>
                <a:sym typeface="Tahoma"/>
              </a:defRPr>
            </a:lvl2pPr>
            <a:lvl3pPr indent="0" lvl="2" marL="0" marR="0" algn="l">
              <a:lnSpc>
                <a:spcPct val="100000"/>
              </a:lnSpc>
              <a:spcBef>
                <a:spcPts val="0"/>
              </a:spcBef>
              <a:spcAft>
                <a:spcPts val="0"/>
              </a:spcAft>
              <a:buClr>
                <a:srgbClr val="000000"/>
              </a:buClr>
              <a:buSzPts val="1600"/>
              <a:buFont typeface="Arial"/>
              <a:buNone/>
              <a:defRPr b="1" i="0" sz="1600" u="none" cap="none" strike="noStrike">
                <a:solidFill>
                  <a:srgbClr val="000000"/>
                </a:solidFill>
                <a:latin typeface="Tahoma"/>
                <a:ea typeface="Tahoma"/>
                <a:cs typeface="Tahoma"/>
                <a:sym typeface="Tahoma"/>
              </a:defRPr>
            </a:lvl3pPr>
            <a:lvl4pPr indent="0" lvl="3" marL="0" marR="0" algn="l">
              <a:lnSpc>
                <a:spcPct val="100000"/>
              </a:lnSpc>
              <a:spcBef>
                <a:spcPts val="0"/>
              </a:spcBef>
              <a:spcAft>
                <a:spcPts val="0"/>
              </a:spcAft>
              <a:buClr>
                <a:srgbClr val="000000"/>
              </a:buClr>
              <a:buSzPts val="1600"/>
              <a:buFont typeface="Arial"/>
              <a:buNone/>
              <a:defRPr b="1" i="0" sz="1600" u="none" cap="none" strike="noStrike">
                <a:solidFill>
                  <a:srgbClr val="000000"/>
                </a:solidFill>
                <a:latin typeface="Tahoma"/>
                <a:ea typeface="Tahoma"/>
                <a:cs typeface="Tahoma"/>
                <a:sym typeface="Tahoma"/>
              </a:defRPr>
            </a:lvl4pPr>
            <a:lvl5pPr indent="0" lvl="4" marL="0" marR="0" algn="l">
              <a:lnSpc>
                <a:spcPct val="100000"/>
              </a:lnSpc>
              <a:spcBef>
                <a:spcPts val="0"/>
              </a:spcBef>
              <a:spcAft>
                <a:spcPts val="0"/>
              </a:spcAft>
              <a:buClr>
                <a:srgbClr val="000000"/>
              </a:buClr>
              <a:buSzPts val="1600"/>
              <a:buFont typeface="Arial"/>
              <a:buNone/>
              <a:defRPr b="1" i="0" sz="1600" u="none" cap="none" strike="noStrike">
                <a:solidFill>
                  <a:srgbClr val="000000"/>
                </a:solidFill>
                <a:latin typeface="Tahoma"/>
                <a:ea typeface="Tahoma"/>
                <a:cs typeface="Tahoma"/>
                <a:sym typeface="Tahoma"/>
              </a:defRPr>
            </a:lvl5pPr>
            <a:lvl6pPr indent="0" lvl="5" marL="0" marR="0" algn="l">
              <a:lnSpc>
                <a:spcPct val="100000"/>
              </a:lnSpc>
              <a:spcBef>
                <a:spcPts val="0"/>
              </a:spcBef>
              <a:spcAft>
                <a:spcPts val="0"/>
              </a:spcAft>
              <a:buClr>
                <a:srgbClr val="000000"/>
              </a:buClr>
              <a:buSzPts val="1600"/>
              <a:buFont typeface="Arial"/>
              <a:buNone/>
              <a:defRPr b="1" i="0" sz="1600" u="none" cap="none" strike="noStrike">
                <a:solidFill>
                  <a:srgbClr val="000000"/>
                </a:solidFill>
                <a:latin typeface="Tahoma"/>
                <a:ea typeface="Tahoma"/>
                <a:cs typeface="Tahoma"/>
                <a:sym typeface="Tahoma"/>
              </a:defRPr>
            </a:lvl6pPr>
            <a:lvl7pPr indent="0" lvl="6" marL="0" marR="0" algn="l">
              <a:lnSpc>
                <a:spcPct val="100000"/>
              </a:lnSpc>
              <a:spcBef>
                <a:spcPts val="0"/>
              </a:spcBef>
              <a:spcAft>
                <a:spcPts val="0"/>
              </a:spcAft>
              <a:buClr>
                <a:srgbClr val="000000"/>
              </a:buClr>
              <a:buSzPts val="1600"/>
              <a:buFont typeface="Arial"/>
              <a:buNone/>
              <a:defRPr b="1" i="0" sz="1600" u="none" cap="none" strike="noStrike">
                <a:solidFill>
                  <a:srgbClr val="000000"/>
                </a:solidFill>
                <a:latin typeface="Tahoma"/>
                <a:ea typeface="Tahoma"/>
                <a:cs typeface="Tahoma"/>
                <a:sym typeface="Tahoma"/>
              </a:defRPr>
            </a:lvl7pPr>
            <a:lvl8pPr indent="0" lvl="7" marL="0" marR="0" algn="l">
              <a:lnSpc>
                <a:spcPct val="100000"/>
              </a:lnSpc>
              <a:spcBef>
                <a:spcPts val="0"/>
              </a:spcBef>
              <a:spcAft>
                <a:spcPts val="0"/>
              </a:spcAft>
              <a:buClr>
                <a:srgbClr val="000000"/>
              </a:buClr>
              <a:buSzPts val="1600"/>
              <a:buFont typeface="Arial"/>
              <a:buNone/>
              <a:defRPr b="1" i="0" sz="1600" u="none" cap="none" strike="noStrike">
                <a:solidFill>
                  <a:srgbClr val="000000"/>
                </a:solidFill>
                <a:latin typeface="Tahoma"/>
                <a:ea typeface="Tahoma"/>
                <a:cs typeface="Tahoma"/>
                <a:sym typeface="Tahoma"/>
              </a:defRPr>
            </a:lvl8pPr>
            <a:lvl9pPr indent="0" lvl="8" marL="0" marR="0" algn="l">
              <a:lnSpc>
                <a:spcPct val="100000"/>
              </a:lnSpc>
              <a:spcBef>
                <a:spcPts val="0"/>
              </a:spcBef>
              <a:spcAft>
                <a:spcPts val="0"/>
              </a:spcAft>
              <a:buClr>
                <a:srgbClr val="000000"/>
              </a:buClr>
              <a:buSzPts val="1600"/>
              <a:buFont typeface="Arial"/>
              <a:buNone/>
              <a:defRPr b="1" i="0" sz="1600" u="none" cap="none" strike="noStrike">
                <a:solidFill>
                  <a:srgbClr val="000000"/>
                </a:solidFill>
                <a:latin typeface="Tahoma"/>
                <a:ea typeface="Tahoma"/>
                <a:cs typeface="Tahoma"/>
                <a:sym typeface="Tahom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91" name="Shape 291"/>
        <p:cNvGrpSpPr/>
        <p:nvPr/>
      </p:nvGrpSpPr>
      <p:grpSpPr>
        <a:xfrm>
          <a:off x="0" y="0"/>
          <a:ext cx="0" cy="0"/>
          <a:chOff x="0" y="0"/>
          <a:chExt cx="0" cy="0"/>
        </a:xfrm>
      </p:grpSpPr>
      <p:sp>
        <p:nvSpPr>
          <p:cNvPr id="292" name="Google Shape;292;p277"/>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chemeClr val="dk1"/>
              </a:buClr>
              <a:buSzPts val="2000"/>
              <a:buFont typeface="Calibri"/>
              <a:buNone/>
              <a:defRPr b="1" i="0" sz="20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93" name="Google Shape;293;p277"/>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lnSpc>
                <a:spcPct val="100000"/>
              </a:lnSpc>
              <a:spcBef>
                <a:spcPts val="640"/>
              </a:spcBef>
              <a:spcAft>
                <a:spcPts val="0"/>
              </a:spcAft>
              <a:buClr>
                <a:schemeClr val="dk1"/>
              </a:buClr>
              <a:buSzPts val="3200"/>
              <a:buChar char="•"/>
              <a:defRPr sz="3200"/>
            </a:lvl1pPr>
            <a:lvl2pPr indent="-406400" lvl="1" marL="914400" algn="l">
              <a:lnSpc>
                <a:spcPct val="100000"/>
              </a:lnSpc>
              <a:spcBef>
                <a:spcPts val="560"/>
              </a:spcBef>
              <a:spcAft>
                <a:spcPts val="0"/>
              </a:spcAft>
              <a:buClr>
                <a:schemeClr val="dk1"/>
              </a:buClr>
              <a:buSzPts val="2800"/>
              <a:buChar char="–"/>
              <a:defRPr sz="2800"/>
            </a:lvl2pPr>
            <a:lvl3pPr indent="-381000" lvl="2" marL="1371600" algn="l">
              <a:lnSpc>
                <a:spcPct val="100000"/>
              </a:lnSpc>
              <a:spcBef>
                <a:spcPts val="480"/>
              </a:spcBef>
              <a:spcAft>
                <a:spcPts val="0"/>
              </a:spcAft>
              <a:buClr>
                <a:schemeClr val="dk1"/>
              </a:buClr>
              <a:buSzPts val="2400"/>
              <a:buChar char="•"/>
              <a:defRPr sz="2400"/>
            </a:lvl3pPr>
            <a:lvl4pPr indent="-355600" lvl="3" marL="1828800" algn="l">
              <a:lnSpc>
                <a:spcPct val="100000"/>
              </a:lnSpc>
              <a:spcBef>
                <a:spcPts val="400"/>
              </a:spcBef>
              <a:spcAft>
                <a:spcPts val="0"/>
              </a:spcAft>
              <a:buClr>
                <a:schemeClr val="dk1"/>
              </a:buClr>
              <a:buSzPts val="2000"/>
              <a:buChar char="–"/>
              <a:defRPr sz="2000"/>
            </a:lvl4pPr>
            <a:lvl5pPr indent="-355600" lvl="4" marL="2286000" algn="l">
              <a:lnSpc>
                <a:spcPct val="100000"/>
              </a:lnSpc>
              <a:spcBef>
                <a:spcPts val="400"/>
              </a:spcBef>
              <a:spcAft>
                <a:spcPts val="0"/>
              </a:spcAft>
              <a:buClr>
                <a:schemeClr val="dk1"/>
              </a:buClr>
              <a:buSzPts val="2000"/>
              <a:buChar char="»"/>
              <a:defRPr sz="2000"/>
            </a:lvl5pPr>
            <a:lvl6pPr indent="-355600" lvl="5" marL="2743200" algn="l">
              <a:lnSpc>
                <a:spcPct val="100000"/>
              </a:lnSpc>
              <a:spcBef>
                <a:spcPts val="400"/>
              </a:spcBef>
              <a:spcAft>
                <a:spcPts val="0"/>
              </a:spcAft>
              <a:buClr>
                <a:schemeClr val="dk1"/>
              </a:buClr>
              <a:buSzPts val="2000"/>
              <a:buChar char="•"/>
              <a:defRPr sz="2000"/>
            </a:lvl6pPr>
            <a:lvl7pPr indent="-355600" lvl="6" marL="3200400" algn="l">
              <a:lnSpc>
                <a:spcPct val="100000"/>
              </a:lnSpc>
              <a:spcBef>
                <a:spcPts val="400"/>
              </a:spcBef>
              <a:spcAft>
                <a:spcPts val="0"/>
              </a:spcAft>
              <a:buClr>
                <a:schemeClr val="dk1"/>
              </a:buClr>
              <a:buSzPts val="2000"/>
              <a:buChar char="•"/>
              <a:defRPr sz="2000"/>
            </a:lvl7pPr>
            <a:lvl8pPr indent="-355600" lvl="7" marL="3657600" algn="l">
              <a:lnSpc>
                <a:spcPct val="100000"/>
              </a:lnSpc>
              <a:spcBef>
                <a:spcPts val="400"/>
              </a:spcBef>
              <a:spcAft>
                <a:spcPts val="0"/>
              </a:spcAft>
              <a:buClr>
                <a:schemeClr val="dk1"/>
              </a:buClr>
              <a:buSzPts val="2000"/>
              <a:buChar char="•"/>
              <a:defRPr sz="2000"/>
            </a:lvl8pPr>
            <a:lvl9pPr indent="-355600" lvl="8" marL="4114800" algn="l">
              <a:lnSpc>
                <a:spcPct val="100000"/>
              </a:lnSpc>
              <a:spcBef>
                <a:spcPts val="400"/>
              </a:spcBef>
              <a:spcAft>
                <a:spcPts val="0"/>
              </a:spcAft>
              <a:buClr>
                <a:schemeClr val="dk1"/>
              </a:buClr>
              <a:buSzPts val="2000"/>
              <a:buChar char="•"/>
              <a:defRPr sz="2000"/>
            </a:lvl9pPr>
          </a:lstStyle>
          <a:p/>
        </p:txBody>
      </p:sp>
      <p:sp>
        <p:nvSpPr>
          <p:cNvPr id="294" name="Google Shape;294;p277"/>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295" name="Google Shape;295;p277"/>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1pPr>
            <a:lvl2pPr lvl="1"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2pPr>
            <a:lvl3pPr lvl="2"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3pPr>
            <a:lvl4pPr lvl="3"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4pPr>
            <a:lvl5pPr lvl="4"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5pPr>
            <a:lvl6pPr lvl="5"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6pPr>
            <a:lvl7pPr lvl="6"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7pPr>
            <a:lvl8pPr lvl="7"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8pPr>
            <a:lvl9pPr lvl="8"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9pPr>
          </a:lstStyle>
          <a:p/>
        </p:txBody>
      </p:sp>
      <p:sp>
        <p:nvSpPr>
          <p:cNvPr id="296" name="Google Shape;296;p277"/>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1pPr>
            <a:lvl2pPr lvl="1"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2pPr>
            <a:lvl3pPr lvl="2"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3pPr>
            <a:lvl4pPr lvl="3"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4pPr>
            <a:lvl5pPr lvl="4"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5pPr>
            <a:lvl6pPr lvl="5"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6pPr>
            <a:lvl7pPr lvl="6"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7pPr>
            <a:lvl8pPr lvl="7"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8pPr>
            <a:lvl9pPr lvl="8"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9pPr>
          </a:lstStyle>
          <a:p/>
        </p:txBody>
      </p:sp>
      <p:sp>
        <p:nvSpPr>
          <p:cNvPr id="297" name="Google Shape;297;p277"/>
          <p:cNvSpPr txBox="1"/>
          <p:nvPr>
            <p:ph idx="12" type="sldNum"/>
          </p:nvPr>
        </p:nvSpPr>
        <p:spPr>
          <a:xfrm>
            <a:off x="8532440" y="6237312"/>
            <a:ext cx="611560" cy="293117"/>
          </a:xfrm>
          <a:prstGeom prst="rect">
            <a:avLst/>
          </a:prstGeom>
          <a:noFill/>
          <a:ln>
            <a:noFill/>
          </a:ln>
        </p:spPr>
        <p:txBody>
          <a:bodyPr anchorCtr="0" anchor="t" bIns="45700" lIns="91425" spcFirstLastPara="1" rIns="91425" wrap="square" tIns="45700">
            <a:noAutofit/>
          </a:bodyPr>
          <a:lstStyle>
            <a:lvl1pPr indent="0" lvl="0" marL="0" marR="0" algn="l">
              <a:lnSpc>
                <a:spcPct val="100000"/>
              </a:lnSpc>
              <a:spcBef>
                <a:spcPts val="0"/>
              </a:spcBef>
              <a:spcAft>
                <a:spcPts val="0"/>
              </a:spcAft>
              <a:buClr>
                <a:srgbClr val="000000"/>
              </a:buClr>
              <a:buSzPts val="1600"/>
              <a:buFont typeface="Arial"/>
              <a:buNone/>
              <a:defRPr b="1" i="0" sz="1600" u="none" cap="none" strike="noStrike">
                <a:solidFill>
                  <a:srgbClr val="000000"/>
                </a:solidFill>
                <a:latin typeface="Tahoma"/>
                <a:ea typeface="Tahoma"/>
                <a:cs typeface="Tahoma"/>
                <a:sym typeface="Tahoma"/>
              </a:defRPr>
            </a:lvl1pPr>
            <a:lvl2pPr indent="0" lvl="1" marL="0" marR="0" algn="l">
              <a:lnSpc>
                <a:spcPct val="100000"/>
              </a:lnSpc>
              <a:spcBef>
                <a:spcPts val="0"/>
              </a:spcBef>
              <a:spcAft>
                <a:spcPts val="0"/>
              </a:spcAft>
              <a:buClr>
                <a:srgbClr val="000000"/>
              </a:buClr>
              <a:buSzPts val="1600"/>
              <a:buFont typeface="Arial"/>
              <a:buNone/>
              <a:defRPr b="1" i="0" sz="1600" u="none" cap="none" strike="noStrike">
                <a:solidFill>
                  <a:srgbClr val="000000"/>
                </a:solidFill>
                <a:latin typeface="Tahoma"/>
                <a:ea typeface="Tahoma"/>
                <a:cs typeface="Tahoma"/>
                <a:sym typeface="Tahoma"/>
              </a:defRPr>
            </a:lvl2pPr>
            <a:lvl3pPr indent="0" lvl="2" marL="0" marR="0" algn="l">
              <a:lnSpc>
                <a:spcPct val="100000"/>
              </a:lnSpc>
              <a:spcBef>
                <a:spcPts val="0"/>
              </a:spcBef>
              <a:spcAft>
                <a:spcPts val="0"/>
              </a:spcAft>
              <a:buClr>
                <a:srgbClr val="000000"/>
              </a:buClr>
              <a:buSzPts val="1600"/>
              <a:buFont typeface="Arial"/>
              <a:buNone/>
              <a:defRPr b="1" i="0" sz="1600" u="none" cap="none" strike="noStrike">
                <a:solidFill>
                  <a:srgbClr val="000000"/>
                </a:solidFill>
                <a:latin typeface="Tahoma"/>
                <a:ea typeface="Tahoma"/>
                <a:cs typeface="Tahoma"/>
                <a:sym typeface="Tahoma"/>
              </a:defRPr>
            </a:lvl3pPr>
            <a:lvl4pPr indent="0" lvl="3" marL="0" marR="0" algn="l">
              <a:lnSpc>
                <a:spcPct val="100000"/>
              </a:lnSpc>
              <a:spcBef>
                <a:spcPts val="0"/>
              </a:spcBef>
              <a:spcAft>
                <a:spcPts val="0"/>
              </a:spcAft>
              <a:buClr>
                <a:srgbClr val="000000"/>
              </a:buClr>
              <a:buSzPts val="1600"/>
              <a:buFont typeface="Arial"/>
              <a:buNone/>
              <a:defRPr b="1" i="0" sz="1600" u="none" cap="none" strike="noStrike">
                <a:solidFill>
                  <a:srgbClr val="000000"/>
                </a:solidFill>
                <a:latin typeface="Tahoma"/>
                <a:ea typeface="Tahoma"/>
                <a:cs typeface="Tahoma"/>
                <a:sym typeface="Tahoma"/>
              </a:defRPr>
            </a:lvl4pPr>
            <a:lvl5pPr indent="0" lvl="4" marL="0" marR="0" algn="l">
              <a:lnSpc>
                <a:spcPct val="100000"/>
              </a:lnSpc>
              <a:spcBef>
                <a:spcPts val="0"/>
              </a:spcBef>
              <a:spcAft>
                <a:spcPts val="0"/>
              </a:spcAft>
              <a:buClr>
                <a:srgbClr val="000000"/>
              </a:buClr>
              <a:buSzPts val="1600"/>
              <a:buFont typeface="Arial"/>
              <a:buNone/>
              <a:defRPr b="1" i="0" sz="1600" u="none" cap="none" strike="noStrike">
                <a:solidFill>
                  <a:srgbClr val="000000"/>
                </a:solidFill>
                <a:latin typeface="Tahoma"/>
                <a:ea typeface="Tahoma"/>
                <a:cs typeface="Tahoma"/>
                <a:sym typeface="Tahoma"/>
              </a:defRPr>
            </a:lvl5pPr>
            <a:lvl6pPr indent="0" lvl="5" marL="0" marR="0" algn="l">
              <a:lnSpc>
                <a:spcPct val="100000"/>
              </a:lnSpc>
              <a:spcBef>
                <a:spcPts val="0"/>
              </a:spcBef>
              <a:spcAft>
                <a:spcPts val="0"/>
              </a:spcAft>
              <a:buClr>
                <a:srgbClr val="000000"/>
              </a:buClr>
              <a:buSzPts val="1600"/>
              <a:buFont typeface="Arial"/>
              <a:buNone/>
              <a:defRPr b="1" i="0" sz="1600" u="none" cap="none" strike="noStrike">
                <a:solidFill>
                  <a:srgbClr val="000000"/>
                </a:solidFill>
                <a:latin typeface="Tahoma"/>
                <a:ea typeface="Tahoma"/>
                <a:cs typeface="Tahoma"/>
                <a:sym typeface="Tahoma"/>
              </a:defRPr>
            </a:lvl6pPr>
            <a:lvl7pPr indent="0" lvl="6" marL="0" marR="0" algn="l">
              <a:lnSpc>
                <a:spcPct val="100000"/>
              </a:lnSpc>
              <a:spcBef>
                <a:spcPts val="0"/>
              </a:spcBef>
              <a:spcAft>
                <a:spcPts val="0"/>
              </a:spcAft>
              <a:buClr>
                <a:srgbClr val="000000"/>
              </a:buClr>
              <a:buSzPts val="1600"/>
              <a:buFont typeface="Arial"/>
              <a:buNone/>
              <a:defRPr b="1" i="0" sz="1600" u="none" cap="none" strike="noStrike">
                <a:solidFill>
                  <a:srgbClr val="000000"/>
                </a:solidFill>
                <a:latin typeface="Tahoma"/>
                <a:ea typeface="Tahoma"/>
                <a:cs typeface="Tahoma"/>
                <a:sym typeface="Tahoma"/>
              </a:defRPr>
            </a:lvl7pPr>
            <a:lvl8pPr indent="0" lvl="7" marL="0" marR="0" algn="l">
              <a:lnSpc>
                <a:spcPct val="100000"/>
              </a:lnSpc>
              <a:spcBef>
                <a:spcPts val="0"/>
              </a:spcBef>
              <a:spcAft>
                <a:spcPts val="0"/>
              </a:spcAft>
              <a:buClr>
                <a:srgbClr val="000000"/>
              </a:buClr>
              <a:buSzPts val="1600"/>
              <a:buFont typeface="Arial"/>
              <a:buNone/>
              <a:defRPr b="1" i="0" sz="1600" u="none" cap="none" strike="noStrike">
                <a:solidFill>
                  <a:srgbClr val="000000"/>
                </a:solidFill>
                <a:latin typeface="Tahoma"/>
                <a:ea typeface="Tahoma"/>
                <a:cs typeface="Tahoma"/>
                <a:sym typeface="Tahoma"/>
              </a:defRPr>
            </a:lvl8pPr>
            <a:lvl9pPr indent="0" lvl="8" marL="0" marR="0" algn="l">
              <a:lnSpc>
                <a:spcPct val="100000"/>
              </a:lnSpc>
              <a:spcBef>
                <a:spcPts val="0"/>
              </a:spcBef>
              <a:spcAft>
                <a:spcPts val="0"/>
              </a:spcAft>
              <a:buClr>
                <a:srgbClr val="000000"/>
              </a:buClr>
              <a:buSzPts val="1600"/>
              <a:buFont typeface="Arial"/>
              <a:buNone/>
              <a:defRPr b="1" i="0" sz="1600" u="none" cap="none" strike="noStrike">
                <a:solidFill>
                  <a:srgbClr val="000000"/>
                </a:solidFill>
                <a:latin typeface="Tahoma"/>
                <a:ea typeface="Tahoma"/>
                <a:cs typeface="Tahoma"/>
                <a:sym typeface="Tahom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98" name="Shape 298"/>
        <p:cNvGrpSpPr/>
        <p:nvPr/>
      </p:nvGrpSpPr>
      <p:grpSpPr>
        <a:xfrm>
          <a:off x="0" y="0"/>
          <a:ext cx="0" cy="0"/>
          <a:chOff x="0" y="0"/>
          <a:chExt cx="0" cy="0"/>
        </a:xfrm>
      </p:grpSpPr>
      <p:sp>
        <p:nvSpPr>
          <p:cNvPr id="299" name="Google Shape;299;p278"/>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chemeClr val="dk1"/>
              </a:buClr>
              <a:buSzPts val="2000"/>
              <a:buFont typeface="Calibri"/>
              <a:buNone/>
              <a:defRPr b="1" i="0" sz="20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300" name="Google Shape;300;p278"/>
          <p:cNvSpPr/>
          <p:nvPr>
            <p:ph idx="2" type="pic"/>
          </p:nvPr>
        </p:nvSpPr>
        <p:spPr>
          <a:xfrm>
            <a:off x="1792288" y="612775"/>
            <a:ext cx="5486400" cy="4114800"/>
          </a:xfrm>
          <a:prstGeom prst="rect">
            <a:avLst/>
          </a:prstGeom>
          <a:noFill/>
          <a:ln>
            <a:noFill/>
          </a:ln>
        </p:spPr>
      </p:sp>
      <p:sp>
        <p:nvSpPr>
          <p:cNvPr id="301" name="Google Shape;301;p278"/>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302" name="Google Shape;302;p278"/>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1pPr>
            <a:lvl2pPr lvl="1"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2pPr>
            <a:lvl3pPr lvl="2"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3pPr>
            <a:lvl4pPr lvl="3"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4pPr>
            <a:lvl5pPr lvl="4"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5pPr>
            <a:lvl6pPr lvl="5"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6pPr>
            <a:lvl7pPr lvl="6"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7pPr>
            <a:lvl8pPr lvl="7"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8pPr>
            <a:lvl9pPr lvl="8"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9pPr>
          </a:lstStyle>
          <a:p/>
        </p:txBody>
      </p:sp>
      <p:sp>
        <p:nvSpPr>
          <p:cNvPr id="303" name="Google Shape;303;p278"/>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1pPr>
            <a:lvl2pPr lvl="1"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2pPr>
            <a:lvl3pPr lvl="2"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3pPr>
            <a:lvl4pPr lvl="3"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4pPr>
            <a:lvl5pPr lvl="4"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5pPr>
            <a:lvl6pPr lvl="5"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6pPr>
            <a:lvl7pPr lvl="6"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7pPr>
            <a:lvl8pPr lvl="7"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8pPr>
            <a:lvl9pPr lvl="8"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9pPr>
          </a:lstStyle>
          <a:p/>
        </p:txBody>
      </p:sp>
      <p:sp>
        <p:nvSpPr>
          <p:cNvPr id="304" name="Google Shape;304;p278"/>
          <p:cNvSpPr txBox="1"/>
          <p:nvPr>
            <p:ph idx="12" type="sldNum"/>
          </p:nvPr>
        </p:nvSpPr>
        <p:spPr>
          <a:xfrm>
            <a:off x="8532440" y="6237312"/>
            <a:ext cx="611560" cy="293117"/>
          </a:xfrm>
          <a:prstGeom prst="rect">
            <a:avLst/>
          </a:prstGeom>
          <a:noFill/>
          <a:ln>
            <a:noFill/>
          </a:ln>
        </p:spPr>
        <p:txBody>
          <a:bodyPr anchorCtr="0" anchor="t" bIns="45700" lIns="91425" spcFirstLastPara="1" rIns="91425" wrap="square" tIns="45700">
            <a:noAutofit/>
          </a:bodyPr>
          <a:lstStyle>
            <a:lvl1pPr indent="0" lvl="0" marL="0" marR="0" algn="l">
              <a:lnSpc>
                <a:spcPct val="100000"/>
              </a:lnSpc>
              <a:spcBef>
                <a:spcPts val="0"/>
              </a:spcBef>
              <a:spcAft>
                <a:spcPts val="0"/>
              </a:spcAft>
              <a:buClr>
                <a:srgbClr val="000000"/>
              </a:buClr>
              <a:buSzPts val="1600"/>
              <a:buFont typeface="Arial"/>
              <a:buNone/>
              <a:defRPr b="1" i="0" sz="1600" u="none" cap="none" strike="noStrike">
                <a:solidFill>
                  <a:srgbClr val="000000"/>
                </a:solidFill>
                <a:latin typeface="Tahoma"/>
                <a:ea typeface="Tahoma"/>
                <a:cs typeface="Tahoma"/>
                <a:sym typeface="Tahoma"/>
              </a:defRPr>
            </a:lvl1pPr>
            <a:lvl2pPr indent="0" lvl="1" marL="0" marR="0" algn="l">
              <a:lnSpc>
                <a:spcPct val="100000"/>
              </a:lnSpc>
              <a:spcBef>
                <a:spcPts val="0"/>
              </a:spcBef>
              <a:spcAft>
                <a:spcPts val="0"/>
              </a:spcAft>
              <a:buClr>
                <a:srgbClr val="000000"/>
              </a:buClr>
              <a:buSzPts val="1600"/>
              <a:buFont typeface="Arial"/>
              <a:buNone/>
              <a:defRPr b="1" i="0" sz="1600" u="none" cap="none" strike="noStrike">
                <a:solidFill>
                  <a:srgbClr val="000000"/>
                </a:solidFill>
                <a:latin typeface="Tahoma"/>
                <a:ea typeface="Tahoma"/>
                <a:cs typeface="Tahoma"/>
                <a:sym typeface="Tahoma"/>
              </a:defRPr>
            </a:lvl2pPr>
            <a:lvl3pPr indent="0" lvl="2" marL="0" marR="0" algn="l">
              <a:lnSpc>
                <a:spcPct val="100000"/>
              </a:lnSpc>
              <a:spcBef>
                <a:spcPts val="0"/>
              </a:spcBef>
              <a:spcAft>
                <a:spcPts val="0"/>
              </a:spcAft>
              <a:buClr>
                <a:srgbClr val="000000"/>
              </a:buClr>
              <a:buSzPts val="1600"/>
              <a:buFont typeface="Arial"/>
              <a:buNone/>
              <a:defRPr b="1" i="0" sz="1600" u="none" cap="none" strike="noStrike">
                <a:solidFill>
                  <a:srgbClr val="000000"/>
                </a:solidFill>
                <a:latin typeface="Tahoma"/>
                <a:ea typeface="Tahoma"/>
                <a:cs typeface="Tahoma"/>
                <a:sym typeface="Tahoma"/>
              </a:defRPr>
            </a:lvl3pPr>
            <a:lvl4pPr indent="0" lvl="3" marL="0" marR="0" algn="l">
              <a:lnSpc>
                <a:spcPct val="100000"/>
              </a:lnSpc>
              <a:spcBef>
                <a:spcPts val="0"/>
              </a:spcBef>
              <a:spcAft>
                <a:spcPts val="0"/>
              </a:spcAft>
              <a:buClr>
                <a:srgbClr val="000000"/>
              </a:buClr>
              <a:buSzPts val="1600"/>
              <a:buFont typeface="Arial"/>
              <a:buNone/>
              <a:defRPr b="1" i="0" sz="1600" u="none" cap="none" strike="noStrike">
                <a:solidFill>
                  <a:srgbClr val="000000"/>
                </a:solidFill>
                <a:latin typeface="Tahoma"/>
                <a:ea typeface="Tahoma"/>
                <a:cs typeface="Tahoma"/>
                <a:sym typeface="Tahoma"/>
              </a:defRPr>
            </a:lvl4pPr>
            <a:lvl5pPr indent="0" lvl="4" marL="0" marR="0" algn="l">
              <a:lnSpc>
                <a:spcPct val="100000"/>
              </a:lnSpc>
              <a:spcBef>
                <a:spcPts val="0"/>
              </a:spcBef>
              <a:spcAft>
                <a:spcPts val="0"/>
              </a:spcAft>
              <a:buClr>
                <a:srgbClr val="000000"/>
              </a:buClr>
              <a:buSzPts val="1600"/>
              <a:buFont typeface="Arial"/>
              <a:buNone/>
              <a:defRPr b="1" i="0" sz="1600" u="none" cap="none" strike="noStrike">
                <a:solidFill>
                  <a:srgbClr val="000000"/>
                </a:solidFill>
                <a:latin typeface="Tahoma"/>
                <a:ea typeface="Tahoma"/>
                <a:cs typeface="Tahoma"/>
                <a:sym typeface="Tahoma"/>
              </a:defRPr>
            </a:lvl5pPr>
            <a:lvl6pPr indent="0" lvl="5" marL="0" marR="0" algn="l">
              <a:lnSpc>
                <a:spcPct val="100000"/>
              </a:lnSpc>
              <a:spcBef>
                <a:spcPts val="0"/>
              </a:spcBef>
              <a:spcAft>
                <a:spcPts val="0"/>
              </a:spcAft>
              <a:buClr>
                <a:srgbClr val="000000"/>
              </a:buClr>
              <a:buSzPts val="1600"/>
              <a:buFont typeface="Arial"/>
              <a:buNone/>
              <a:defRPr b="1" i="0" sz="1600" u="none" cap="none" strike="noStrike">
                <a:solidFill>
                  <a:srgbClr val="000000"/>
                </a:solidFill>
                <a:latin typeface="Tahoma"/>
                <a:ea typeface="Tahoma"/>
                <a:cs typeface="Tahoma"/>
                <a:sym typeface="Tahoma"/>
              </a:defRPr>
            </a:lvl6pPr>
            <a:lvl7pPr indent="0" lvl="6" marL="0" marR="0" algn="l">
              <a:lnSpc>
                <a:spcPct val="100000"/>
              </a:lnSpc>
              <a:spcBef>
                <a:spcPts val="0"/>
              </a:spcBef>
              <a:spcAft>
                <a:spcPts val="0"/>
              </a:spcAft>
              <a:buClr>
                <a:srgbClr val="000000"/>
              </a:buClr>
              <a:buSzPts val="1600"/>
              <a:buFont typeface="Arial"/>
              <a:buNone/>
              <a:defRPr b="1" i="0" sz="1600" u="none" cap="none" strike="noStrike">
                <a:solidFill>
                  <a:srgbClr val="000000"/>
                </a:solidFill>
                <a:latin typeface="Tahoma"/>
                <a:ea typeface="Tahoma"/>
                <a:cs typeface="Tahoma"/>
                <a:sym typeface="Tahoma"/>
              </a:defRPr>
            </a:lvl7pPr>
            <a:lvl8pPr indent="0" lvl="7" marL="0" marR="0" algn="l">
              <a:lnSpc>
                <a:spcPct val="100000"/>
              </a:lnSpc>
              <a:spcBef>
                <a:spcPts val="0"/>
              </a:spcBef>
              <a:spcAft>
                <a:spcPts val="0"/>
              </a:spcAft>
              <a:buClr>
                <a:srgbClr val="000000"/>
              </a:buClr>
              <a:buSzPts val="1600"/>
              <a:buFont typeface="Arial"/>
              <a:buNone/>
              <a:defRPr b="1" i="0" sz="1600" u="none" cap="none" strike="noStrike">
                <a:solidFill>
                  <a:srgbClr val="000000"/>
                </a:solidFill>
                <a:latin typeface="Tahoma"/>
                <a:ea typeface="Tahoma"/>
                <a:cs typeface="Tahoma"/>
                <a:sym typeface="Tahoma"/>
              </a:defRPr>
            </a:lvl8pPr>
            <a:lvl9pPr indent="0" lvl="8" marL="0" marR="0" algn="l">
              <a:lnSpc>
                <a:spcPct val="100000"/>
              </a:lnSpc>
              <a:spcBef>
                <a:spcPts val="0"/>
              </a:spcBef>
              <a:spcAft>
                <a:spcPts val="0"/>
              </a:spcAft>
              <a:buClr>
                <a:srgbClr val="000000"/>
              </a:buClr>
              <a:buSzPts val="1600"/>
              <a:buFont typeface="Arial"/>
              <a:buNone/>
              <a:defRPr b="1" i="0" sz="1600" u="none" cap="none" strike="noStrike">
                <a:solidFill>
                  <a:srgbClr val="000000"/>
                </a:solidFill>
                <a:latin typeface="Tahoma"/>
                <a:ea typeface="Tahoma"/>
                <a:cs typeface="Tahoma"/>
                <a:sym typeface="Tahom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05" name="Shape 305"/>
        <p:cNvGrpSpPr/>
        <p:nvPr/>
      </p:nvGrpSpPr>
      <p:grpSpPr>
        <a:xfrm>
          <a:off x="0" y="0"/>
          <a:ext cx="0" cy="0"/>
          <a:chOff x="0" y="0"/>
          <a:chExt cx="0" cy="0"/>
        </a:xfrm>
      </p:grpSpPr>
      <p:sp>
        <p:nvSpPr>
          <p:cNvPr id="306" name="Google Shape;306;p279"/>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marR="0" rtl="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307" name="Google Shape;307;p279"/>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308" name="Google Shape;308;p279"/>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1pPr>
            <a:lvl2pPr lvl="1"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2pPr>
            <a:lvl3pPr lvl="2"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3pPr>
            <a:lvl4pPr lvl="3"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4pPr>
            <a:lvl5pPr lvl="4"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5pPr>
            <a:lvl6pPr lvl="5"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6pPr>
            <a:lvl7pPr lvl="6"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7pPr>
            <a:lvl8pPr lvl="7"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8pPr>
            <a:lvl9pPr lvl="8"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9pPr>
          </a:lstStyle>
          <a:p/>
        </p:txBody>
      </p:sp>
      <p:sp>
        <p:nvSpPr>
          <p:cNvPr id="309" name="Google Shape;309;p279"/>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1pPr>
            <a:lvl2pPr lvl="1"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2pPr>
            <a:lvl3pPr lvl="2"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3pPr>
            <a:lvl4pPr lvl="3"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4pPr>
            <a:lvl5pPr lvl="4"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5pPr>
            <a:lvl6pPr lvl="5"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6pPr>
            <a:lvl7pPr lvl="6"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7pPr>
            <a:lvl8pPr lvl="7"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8pPr>
            <a:lvl9pPr lvl="8"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9pPr>
          </a:lstStyle>
          <a:p/>
        </p:txBody>
      </p:sp>
      <p:sp>
        <p:nvSpPr>
          <p:cNvPr id="310" name="Google Shape;310;p279"/>
          <p:cNvSpPr txBox="1"/>
          <p:nvPr>
            <p:ph idx="12" type="sldNum"/>
          </p:nvPr>
        </p:nvSpPr>
        <p:spPr>
          <a:xfrm>
            <a:off x="8532440" y="6237312"/>
            <a:ext cx="611560" cy="293117"/>
          </a:xfrm>
          <a:prstGeom prst="rect">
            <a:avLst/>
          </a:prstGeom>
          <a:noFill/>
          <a:ln>
            <a:noFill/>
          </a:ln>
        </p:spPr>
        <p:txBody>
          <a:bodyPr anchorCtr="0" anchor="t" bIns="45700" lIns="91425" spcFirstLastPara="1" rIns="91425" wrap="square" tIns="45700">
            <a:noAutofit/>
          </a:bodyPr>
          <a:lstStyle>
            <a:lvl1pPr indent="0" lvl="0" marL="0" marR="0" algn="l">
              <a:lnSpc>
                <a:spcPct val="100000"/>
              </a:lnSpc>
              <a:spcBef>
                <a:spcPts val="0"/>
              </a:spcBef>
              <a:spcAft>
                <a:spcPts val="0"/>
              </a:spcAft>
              <a:buClr>
                <a:srgbClr val="000000"/>
              </a:buClr>
              <a:buSzPts val="1600"/>
              <a:buFont typeface="Arial"/>
              <a:buNone/>
              <a:defRPr b="1" i="0" sz="1600" u="none" cap="none" strike="noStrike">
                <a:solidFill>
                  <a:srgbClr val="000000"/>
                </a:solidFill>
                <a:latin typeface="Tahoma"/>
                <a:ea typeface="Tahoma"/>
                <a:cs typeface="Tahoma"/>
                <a:sym typeface="Tahoma"/>
              </a:defRPr>
            </a:lvl1pPr>
            <a:lvl2pPr indent="0" lvl="1" marL="0" marR="0" algn="l">
              <a:lnSpc>
                <a:spcPct val="100000"/>
              </a:lnSpc>
              <a:spcBef>
                <a:spcPts val="0"/>
              </a:spcBef>
              <a:spcAft>
                <a:spcPts val="0"/>
              </a:spcAft>
              <a:buClr>
                <a:srgbClr val="000000"/>
              </a:buClr>
              <a:buSzPts val="1600"/>
              <a:buFont typeface="Arial"/>
              <a:buNone/>
              <a:defRPr b="1" i="0" sz="1600" u="none" cap="none" strike="noStrike">
                <a:solidFill>
                  <a:srgbClr val="000000"/>
                </a:solidFill>
                <a:latin typeface="Tahoma"/>
                <a:ea typeface="Tahoma"/>
                <a:cs typeface="Tahoma"/>
                <a:sym typeface="Tahoma"/>
              </a:defRPr>
            </a:lvl2pPr>
            <a:lvl3pPr indent="0" lvl="2" marL="0" marR="0" algn="l">
              <a:lnSpc>
                <a:spcPct val="100000"/>
              </a:lnSpc>
              <a:spcBef>
                <a:spcPts val="0"/>
              </a:spcBef>
              <a:spcAft>
                <a:spcPts val="0"/>
              </a:spcAft>
              <a:buClr>
                <a:srgbClr val="000000"/>
              </a:buClr>
              <a:buSzPts val="1600"/>
              <a:buFont typeface="Arial"/>
              <a:buNone/>
              <a:defRPr b="1" i="0" sz="1600" u="none" cap="none" strike="noStrike">
                <a:solidFill>
                  <a:srgbClr val="000000"/>
                </a:solidFill>
                <a:latin typeface="Tahoma"/>
                <a:ea typeface="Tahoma"/>
                <a:cs typeface="Tahoma"/>
                <a:sym typeface="Tahoma"/>
              </a:defRPr>
            </a:lvl3pPr>
            <a:lvl4pPr indent="0" lvl="3" marL="0" marR="0" algn="l">
              <a:lnSpc>
                <a:spcPct val="100000"/>
              </a:lnSpc>
              <a:spcBef>
                <a:spcPts val="0"/>
              </a:spcBef>
              <a:spcAft>
                <a:spcPts val="0"/>
              </a:spcAft>
              <a:buClr>
                <a:srgbClr val="000000"/>
              </a:buClr>
              <a:buSzPts val="1600"/>
              <a:buFont typeface="Arial"/>
              <a:buNone/>
              <a:defRPr b="1" i="0" sz="1600" u="none" cap="none" strike="noStrike">
                <a:solidFill>
                  <a:srgbClr val="000000"/>
                </a:solidFill>
                <a:latin typeface="Tahoma"/>
                <a:ea typeface="Tahoma"/>
                <a:cs typeface="Tahoma"/>
                <a:sym typeface="Tahoma"/>
              </a:defRPr>
            </a:lvl4pPr>
            <a:lvl5pPr indent="0" lvl="4" marL="0" marR="0" algn="l">
              <a:lnSpc>
                <a:spcPct val="100000"/>
              </a:lnSpc>
              <a:spcBef>
                <a:spcPts val="0"/>
              </a:spcBef>
              <a:spcAft>
                <a:spcPts val="0"/>
              </a:spcAft>
              <a:buClr>
                <a:srgbClr val="000000"/>
              </a:buClr>
              <a:buSzPts val="1600"/>
              <a:buFont typeface="Arial"/>
              <a:buNone/>
              <a:defRPr b="1" i="0" sz="1600" u="none" cap="none" strike="noStrike">
                <a:solidFill>
                  <a:srgbClr val="000000"/>
                </a:solidFill>
                <a:latin typeface="Tahoma"/>
                <a:ea typeface="Tahoma"/>
                <a:cs typeface="Tahoma"/>
                <a:sym typeface="Tahoma"/>
              </a:defRPr>
            </a:lvl5pPr>
            <a:lvl6pPr indent="0" lvl="5" marL="0" marR="0" algn="l">
              <a:lnSpc>
                <a:spcPct val="100000"/>
              </a:lnSpc>
              <a:spcBef>
                <a:spcPts val="0"/>
              </a:spcBef>
              <a:spcAft>
                <a:spcPts val="0"/>
              </a:spcAft>
              <a:buClr>
                <a:srgbClr val="000000"/>
              </a:buClr>
              <a:buSzPts val="1600"/>
              <a:buFont typeface="Arial"/>
              <a:buNone/>
              <a:defRPr b="1" i="0" sz="1600" u="none" cap="none" strike="noStrike">
                <a:solidFill>
                  <a:srgbClr val="000000"/>
                </a:solidFill>
                <a:latin typeface="Tahoma"/>
                <a:ea typeface="Tahoma"/>
                <a:cs typeface="Tahoma"/>
                <a:sym typeface="Tahoma"/>
              </a:defRPr>
            </a:lvl6pPr>
            <a:lvl7pPr indent="0" lvl="6" marL="0" marR="0" algn="l">
              <a:lnSpc>
                <a:spcPct val="100000"/>
              </a:lnSpc>
              <a:spcBef>
                <a:spcPts val="0"/>
              </a:spcBef>
              <a:spcAft>
                <a:spcPts val="0"/>
              </a:spcAft>
              <a:buClr>
                <a:srgbClr val="000000"/>
              </a:buClr>
              <a:buSzPts val="1600"/>
              <a:buFont typeface="Arial"/>
              <a:buNone/>
              <a:defRPr b="1" i="0" sz="1600" u="none" cap="none" strike="noStrike">
                <a:solidFill>
                  <a:srgbClr val="000000"/>
                </a:solidFill>
                <a:latin typeface="Tahoma"/>
                <a:ea typeface="Tahoma"/>
                <a:cs typeface="Tahoma"/>
                <a:sym typeface="Tahoma"/>
              </a:defRPr>
            </a:lvl7pPr>
            <a:lvl8pPr indent="0" lvl="7" marL="0" marR="0" algn="l">
              <a:lnSpc>
                <a:spcPct val="100000"/>
              </a:lnSpc>
              <a:spcBef>
                <a:spcPts val="0"/>
              </a:spcBef>
              <a:spcAft>
                <a:spcPts val="0"/>
              </a:spcAft>
              <a:buClr>
                <a:srgbClr val="000000"/>
              </a:buClr>
              <a:buSzPts val="1600"/>
              <a:buFont typeface="Arial"/>
              <a:buNone/>
              <a:defRPr b="1" i="0" sz="1600" u="none" cap="none" strike="noStrike">
                <a:solidFill>
                  <a:srgbClr val="000000"/>
                </a:solidFill>
                <a:latin typeface="Tahoma"/>
                <a:ea typeface="Tahoma"/>
                <a:cs typeface="Tahoma"/>
                <a:sym typeface="Tahoma"/>
              </a:defRPr>
            </a:lvl8pPr>
            <a:lvl9pPr indent="0" lvl="8" marL="0" marR="0" algn="l">
              <a:lnSpc>
                <a:spcPct val="100000"/>
              </a:lnSpc>
              <a:spcBef>
                <a:spcPts val="0"/>
              </a:spcBef>
              <a:spcAft>
                <a:spcPts val="0"/>
              </a:spcAft>
              <a:buClr>
                <a:srgbClr val="000000"/>
              </a:buClr>
              <a:buSzPts val="1600"/>
              <a:buFont typeface="Arial"/>
              <a:buNone/>
              <a:defRPr b="1" i="0" sz="1600" u="none" cap="none" strike="noStrike">
                <a:solidFill>
                  <a:srgbClr val="000000"/>
                </a:solidFill>
                <a:latin typeface="Tahoma"/>
                <a:ea typeface="Tahoma"/>
                <a:cs typeface="Tahoma"/>
                <a:sym typeface="Tahom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11" name="Shape 311"/>
        <p:cNvGrpSpPr/>
        <p:nvPr/>
      </p:nvGrpSpPr>
      <p:grpSpPr>
        <a:xfrm>
          <a:off x="0" y="0"/>
          <a:ext cx="0" cy="0"/>
          <a:chOff x="0" y="0"/>
          <a:chExt cx="0" cy="0"/>
        </a:xfrm>
      </p:grpSpPr>
      <p:sp>
        <p:nvSpPr>
          <p:cNvPr id="312" name="Google Shape;312;p280"/>
          <p:cNvSpPr txBox="1"/>
          <p:nvPr>
            <p:ph type="title"/>
          </p:nvPr>
        </p:nvSpPr>
        <p:spPr>
          <a:xfrm rot="5400000">
            <a:off x="4732338" y="2171701"/>
            <a:ext cx="5851525" cy="2057400"/>
          </a:xfrm>
          <a:prstGeom prst="rect">
            <a:avLst/>
          </a:prstGeom>
          <a:noFill/>
          <a:ln>
            <a:noFill/>
          </a:ln>
        </p:spPr>
        <p:txBody>
          <a:bodyPr anchorCtr="0" anchor="t" bIns="45700" lIns="91425" spcFirstLastPara="1" rIns="91425" wrap="square" tIns="45700">
            <a:noAutofit/>
          </a:bodyPr>
          <a:lstStyle>
            <a:lvl1pPr lvl="0" marR="0" rtl="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313" name="Google Shape;313;p280"/>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314" name="Google Shape;314;p280"/>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1pPr>
            <a:lvl2pPr lvl="1"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2pPr>
            <a:lvl3pPr lvl="2"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3pPr>
            <a:lvl4pPr lvl="3"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4pPr>
            <a:lvl5pPr lvl="4"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5pPr>
            <a:lvl6pPr lvl="5"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6pPr>
            <a:lvl7pPr lvl="6"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7pPr>
            <a:lvl8pPr lvl="7"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8pPr>
            <a:lvl9pPr lvl="8"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9pPr>
          </a:lstStyle>
          <a:p/>
        </p:txBody>
      </p:sp>
      <p:sp>
        <p:nvSpPr>
          <p:cNvPr id="315" name="Google Shape;315;p280"/>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1pPr>
            <a:lvl2pPr lvl="1"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2pPr>
            <a:lvl3pPr lvl="2"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3pPr>
            <a:lvl4pPr lvl="3"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4pPr>
            <a:lvl5pPr lvl="4"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5pPr>
            <a:lvl6pPr lvl="5"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6pPr>
            <a:lvl7pPr lvl="6"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7pPr>
            <a:lvl8pPr lvl="7"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8pPr>
            <a:lvl9pPr lvl="8"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9pPr>
          </a:lstStyle>
          <a:p/>
        </p:txBody>
      </p:sp>
      <p:sp>
        <p:nvSpPr>
          <p:cNvPr id="316" name="Google Shape;316;p280"/>
          <p:cNvSpPr txBox="1"/>
          <p:nvPr>
            <p:ph idx="12" type="sldNum"/>
          </p:nvPr>
        </p:nvSpPr>
        <p:spPr>
          <a:xfrm>
            <a:off x="8532440" y="6237312"/>
            <a:ext cx="611560" cy="293117"/>
          </a:xfrm>
          <a:prstGeom prst="rect">
            <a:avLst/>
          </a:prstGeom>
          <a:noFill/>
          <a:ln>
            <a:noFill/>
          </a:ln>
        </p:spPr>
        <p:txBody>
          <a:bodyPr anchorCtr="0" anchor="t" bIns="45700" lIns="91425" spcFirstLastPara="1" rIns="91425" wrap="square" tIns="45700">
            <a:noAutofit/>
          </a:bodyPr>
          <a:lstStyle>
            <a:lvl1pPr indent="0" lvl="0" marL="0" marR="0" algn="l">
              <a:lnSpc>
                <a:spcPct val="100000"/>
              </a:lnSpc>
              <a:spcBef>
                <a:spcPts val="0"/>
              </a:spcBef>
              <a:spcAft>
                <a:spcPts val="0"/>
              </a:spcAft>
              <a:buClr>
                <a:srgbClr val="000000"/>
              </a:buClr>
              <a:buSzPts val="1600"/>
              <a:buFont typeface="Arial"/>
              <a:buNone/>
              <a:defRPr b="1" i="0" sz="1600" u="none" cap="none" strike="noStrike">
                <a:solidFill>
                  <a:srgbClr val="000000"/>
                </a:solidFill>
                <a:latin typeface="Tahoma"/>
                <a:ea typeface="Tahoma"/>
                <a:cs typeface="Tahoma"/>
                <a:sym typeface="Tahoma"/>
              </a:defRPr>
            </a:lvl1pPr>
            <a:lvl2pPr indent="0" lvl="1" marL="0" marR="0" algn="l">
              <a:lnSpc>
                <a:spcPct val="100000"/>
              </a:lnSpc>
              <a:spcBef>
                <a:spcPts val="0"/>
              </a:spcBef>
              <a:spcAft>
                <a:spcPts val="0"/>
              </a:spcAft>
              <a:buClr>
                <a:srgbClr val="000000"/>
              </a:buClr>
              <a:buSzPts val="1600"/>
              <a:buFont typeface="Arial"/>
              <a:buNone/>
              <a:defRPr b="1" i="0" sz="1600" u="none" cap="none" strike="noStrike">
                <a:solidFill>
                  <a:srgbClr val="000000"/>
                </a:solidFill>
                <a:latin typeface="Tahoma"/>
                <a:ea typeface="Tahoma"/>
                <a:cs typeface="Tahoma"/>
                <a:sym typeface="Tahoma"/>
              </a:defRPr>
            </a:lvl2pPr>
            <a:lvl3pPr indent="0" lvl="2" marL="0" marR="0" algn="l">
              <a:lnSpc>
                <a:spcPct val="100000"/>
              </a:lnSpc>
              <a:spcBef>
                <a:spcPts val="0"/>
              </a:spcBef>
              <a:spcAft>
                <a:spcPts val="0"/>
              </a:spcAft>
              <a:buClr>
                <a:srgbClr val="000000"/>
              </a:buClr>
              <a:buSzPts val="1600"/>
              <a:buFont typeface="Arial"/>
              <a:buNone/>
              <a:defRPr b="1" i="0" sz="1600" u="none" cap="none" strike="noStrike">
                <a:solidFill>
                  <a:srgbClr val="000000"/>
                </a:solidFill>
                <a:latin typeface="Tahoma"/>
                <a:ea typeface="Tahoma"/>
                <a:cs typeface="Tahoma"/>
                <a:sym typeface="Tahoma"/>
              </a:defRPr>
            </a:lvl3pPr>
            <a:lvl4pPr indent="0" lvl="3" marL="0" marR="0" algn="l">
              <a:lnSpc>
                <a:spcPct val="100000"/>
              </a:lnSpc>
              <a:spcBef>
                <a:spcPts val="0"/>
              </a:spcBef>
              <a:spcAft>
                <a:spcPts val="0"/>
              </a:spcAft>
              <a:buClr>
                <a:srgbClr val="000000"/>
              </a:buClr>
              <a:buSzPts val="1600"/>
              <a:buFont typeface="Arial"/>
              <a:buNone/>
              <a:defRPr b="1" i="0" sz="1600" u="none" cap="none" strike="noStrike">
                <a:solidFill>
                  <a:srgbClr val="000000"/>
                </a:solidFill>
                <a:latin typeface="Tahoma"/>
                <a:ea typeface="Tahoma"/>
                <a:cs typeface="Tahoma"/>
                <a:sym typeface="Tahoma"/>
              </a:defRPr>
            </a:lvl4pPr>
            <a:lvl5pPr indent="0" lvl="4" marL="0" marR="0" algn="l">
              <a:lnSpc>
                <a:spcPct val="100000"/>
              </a:lnSpc>
              <a:spcBef>
                <a:spcPts val="0"/>
              </a:spcBef>
              <a:spcAft>
                <a:spcPts val="0"/>
              </a:spcAft>
              <a:buClr>
                <a:srgbClr val="000000"/>
              </a:buClr>
              <a:buSzPts val="1600"/>
              <a:buFont typeface="Arial"/>
              <a:buNone/>
              <a:defRPr b="1" i="0" sz="1600" u="none" cap="none" strike="noStrike">
                <a:solidFill>
                  <a:srgbClr val="000000"/>
                </a:solidFill>
                <a:latin typeface="Tahoma"/>
                <a:ea typeface="Tahoma"/>
                <a:cs typeface="Tahoma"/>
                <a:sym typeface="Tahoma"/>
              </a:defRPr>
            </a:lvl5pPr>
            <a:lvl6pPr indent="0" lvl="5" marL="0" marR="0" algn="l">
              <a:lnSpc>
                <a:spcPct val="100000"/>
              </a:lnSpc>
              <a:spcBef>
                <a:spcPts val="0"/>
              </a:spcBef>
              <a:spcAft>
                <a:spcPts val="0"/>
              </a:spcAft>
              <a:buClr>
                <a:srgbClr val="000000"/>
              </a:buClr>
              <a:buSzPts val="1600"/>
              <a:buFont typeface="Arial"/>
              <a:buNone/>
              <a:defRPr b="1" i="0" sz="1600" u="none" cap="none" strike="noStrike">
                <a:solidFill>
                  <a:srgbClr val="000000"/>
                </a:solidFill>
                <a:latin typeface="Tahoma"/>
                <a:ea typeface="Tahoma"/>
                <a:cs typeface="Tahoma"/>
                <a:sym typeface="Tahoma"/>
              </a:defRPr>
            </a:lvl6pPr>
            <a:lvl7pPr indent="0" lvl="6" marL="0" marR="0" algn="l">
              <a:lnSpc>
                <a:spcPct val="100000"/>
              </a:lnSpc>
              <a:spcBef>
                <a:spcPts val="0"/>
              </a:spcBef>
              <a:spcAft>
                <a:spcPts val="0"/>
              </a:spcAft>
              <a:buClr>
                <a:srgbClr val="000000"/>
              </a:buClr>
              <a:buSzPts val="1600"/>
              <a:buFont typeface="Arial"/>
              <a:buNone/>
              <a:defRPr b="1" i="0" sz="1600" u="none" cap="none" strike="noStrike">
                <a:solidFill>
                  <a:srgbClr val="000000"/>
                </a:solidFill>
                <a:latin typeface="Tahoma"/>
                <a:ea typeface="Tahoma"/>
                <a:cs typeface="Tahoma"/>
                <a:sym typeface="Tahoma"/>
              </a:defRPr>
            </a:lvl7pPr>
            <a:lvl8pPr indent="0" lvl="7" marL="0" marR="0" algn="l">
              <a:lnSpc>
                <a:spcPct val="100000"/>
              </a:lnSpc>
              <a:spcBef>
                <a:spcPts val="0"/>
              </a:spcBef>
              <a:spcAft>
                <a:spcPts val="0"/>
              </a:spcAft>
              <a:buClr>
                <a:srgbClr val="000000"/>
              </a:buClr>
              <a:buSzPts val="1600"/>
              <a:buFont typeface="Arial"/>
              <a:buNone/>
              <a:defRPr b="1" i="0" sz="1600" u="none" cap="none" strike="noStrike">
                <a:solidFill>
                  <a:srgbClr val="000000"/>
                </a:solidFill>
                <a:latin typeface="Tahoma"/>
                <a:ea typeface="Tahoma"/>
                <a:cs typeface="Tahoma"/>
                <a:sym typeface="Tahoma"/>
              </a:defRPr>
            </a:lvl8pPr>
            <a:lvl9pPr indent="0" lvl="8" marL="0" marR="0" algn="l">
              <a:lnSpc>
                <a:spcPct val="100000"/>
              </a:lnSpc>
              <a:spcBef>
                <a:spcPts val="0"/>
              </a:spcBef>
              <a:spcAft>
                <a:spcPts val="0"/>
              </a:spcAft>
              <a:buClr>
                <a:srgbClr val="000000"/>
              </a:buClr>
              <a:buSzPts val="1600"/>
              <a:buFont typeface="Arial"/>
              <a:buNone/>
              <a:defRPr b="1" i="0" sz="1600" u="none" cap="none" strike="noStrike">
                <a:solidFill>
                  <a:srgbClr val="000000"/>
                </a:solidFill>
                <a:latin typeface="Tahoma"/>
                <a:ea typeface="Tahoma"/>
                <a:cs typeface="Tahoma"/>
                <a:sym typeface="Tahom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47" name="Shape 47"/>
        <p:cNvGrpSpPr/>
        <p:nvPr/>
      </p:nvGrpSpPr>
      <p:grpSpPr>
        <a:xfrm>
          <a:off x="0" y="0"/>
          <a:ext cx="0" cy="0"/>
          <a:chOff x="0" y="0"/>
          <a:chExt cx="0" cy="0"/>
        </a:xfrm>
      </p:grpSpPr>
      <p:sp>
        <p:nvSpPr>
          <p:cNvPr id="48" name="Google Shape;48;p64"/>
          <p:cNvSpPr txBox="1"/>
          <p:nvPr/>
        </p:nvSpPr>
        <p:spPr>
          <a:xfrm>
            <a:off x="3276600" y="6596063"/>
            <a:ext cx="5867400" cy="261937"/>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100"/>
              <a:buFont typeface="Arial"/>
              <a:buNone/>
            </a:pPr>
            <a:r>
              <a:rPr b="1" i="0" lang="en-US" sz="1100" u="none" cap="none" strike="noStrike">
                <a:solidFill>
                  <a:srgbClr val="101141"/>
                </a:solidFill>
                <a:latin typeface="Arial"/>
                <a:ea typeface="Arial"/>
                <a:cs typeface="Arial"/>
                <a:sym typeface="Arial"/>
              </a:rPr>
              <a:t>BITS </a:t>
            </a:r>
            <a:r>
              <a:rPr b="0" i="0" lang="en-US" sz="1100" u="none" cap="none" strike="noStrike">
                <a:solidFill>
                  <a:srgbClr val="101141"/>
                </a:solidFill>
                <a:latin typeface="Arial"/>
                <a:ea typeface="Arial"/>
                <a:cs typeface="Arial"/>
                <a:sym typeface="Arial"/>
              </a:rPr>
              <a:t>Pilani, Pilani Campus</a:t>
            </a:r>
            <a:endParaRPr b="0" i="0" sz="1400" u="none" cap="none" strike="noStrike">
              <a:solidFill>
                <a:srgbClr val="000000"/>
              </a:solidFill>
              <a:latin typeface="Arial"/>
              <a:ea typeface="Arial"/>
              <a:cs typeface="Arial"/>
              <a:sym typeface="Arial"/>
            </a:endParaRPr>
          </a:p>
        </p:txBody>
      </p:sp>
      <p:grpSp>
        <p:nvGrpSpPr>
          <p:cNvPr id="49" name="Google Shape;49;p64"/>
          <p:cNvGrpSpPr/>
          <p:nvPr/>
        </p:nvGrpSpPr>
        <p:grpSpPr>
          <a:xfrm>
            <a:off x="2084388" y="6550025"/>
            <a:ext cx="7059612" cy="49213"/>
            <a:chOff x="2083888" y="6550671"/>
            <a:chExt cx="7060112" cy="48665"/>
          </a:xfrm>
        </p:grpSpPr>
        <p:sp>
          <p:nvSpPr>
            <p:cNvPr id="50" name="Google Shape;50;p64"/>
            <p:cNvSpPr/>
            <p:nvPr/>
          </p:nvSpPr>
          <p:spPr>
            <a:xfrm>
              <a:off x="4630418" y="6550671"/>
              <a:ext cx="2329027" cy="48665"/>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Tahoma"/>
                <a:ea typeface="Tahoma"/>
                <a:cs typeface="Tahoma"/>
                <a:sym typeface="Tahoma"/>
              </a:endParaRPr>
            </a:p>
          </p:txBody>
        </p:sp>
        <p:sp>
          <p:nvSpPr>
            <p:cNvPr id="51" name="Google Shape;51;p64"/>
            <p:cNvSpPr/>
            <p:nvPr/>
          </p:nvSpPr>
          <p:spPr>
            <a:xfrm>
              <a:off x="6908642" y="6550671"/>
              <a:ext cx="2235358" cy="45525"/>
            </a:xfrm>
            <a:prstGeom prst="rect">
              <a:avLst/>
            </a:prstGeom>
            <a:solidFill>
              <a:srgbClr val="E31C2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Tahoma"/>
                <a:ea typeface="Tahoma"/>
                <a:cs typeface="Tahoma"/>
                <a:sym typeface="Tahoma"/>
              </a:endParaRPr>
            </a:p>
          </p:txBody>
        </p:sp>
        <p:sp>
          <p:nvSpPr>
            <p:cNvPr id="52" name="Google Shape;52;p64"/>
            <p:cNvSpPr/>
            <p:nvPr/>
          </p:nvSpPr>
          <p:spPr>
            <a:xfrm>
              <a:off x="2083888" y="6550671"/>
              <a:ext cx="2581458" cy="48665"/>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Tahoma"/>
                <a:ea typeface="Tahoma"/>
                <a:cs typeface="Tahoma"/>
                <a:sym typeface="Tahoma"/>
              </a:endParaRPr>
            </a:p>
          </p:txBody>
        </p:sp>
      </p:grpSp>
      <p:pic>
        <p:nvPicPr>
          <p:cNvPr descr="Picture 7.png" id="53" name="Google Shape;53;p64"/>
          <p:cNvPicPr preferRelativeResize="0"/>
          <p:nvPr/>
        </p:nvPicPr>
        <p:blipFill rotWithShape="1">
          <a:blip r:embed="rId2">
            <a:alphaModFix/>
          </a:blip>
          <a:srcRect b="5334" l="1923" r="0" t="0"/>
          <a:stretch/>
        </p:blipFill>
        <p:spPr>
          <a:xfrm>
            <a:off x="6629400" y="0"/>
            <a:ext cx="2193925" cy="692150"/>
          </a:xfrm>
          <a:prstGeom prst="rect">
            <a:avLst/>
          </a:prstGeom>
          <a:noFill/>
          <a:ln>
            <a:noFill/>
          </a:ln>
        </p:spPr>
      </p:pic>
      <p:grpSp>
        <p:nvGrpSpPr>
          <p:cNvPr id="54" name="Google Shape;54;p64"/>
          <p:cNvGrpSpPr/>
          <p:nvPr/>
        </p:nvGrpSpPr>
        <p:grpSpPr>
          <a:xfrm>
            <a:off x="2133600" y="6553200"/>
            <a:ext cx="7010400" cy="46038"/>
            <a:chOff x="1905000" y="6553200"/>
            <a:chExt cx="7010400" cy="45719"/>
          </a:xfrm>
        </p:grpSpPr>
        <p:sp>
          <p:nvSpPr>
            <p:cNvPr id="55" name="Google Shape;55;p64"/>
            <p:cNvSpPr/>
            <p:nvPr/>
          </p:nvSpPr>
          <p:spPr>
            <a:xfrm>
              <a:off x="4267200" y="6553200"/>
              <a:ext cx="2328863" cy="45719"/>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Tahoma"/>
                <a:ea typeface="Tahoma"/>
                <a:cs typeface="Tahoma"/>
                <a:sym typeface="Tahoma"/>
              </a:endParaRPr>
            </a:p>
          </p:txBody>
        </p:sp>
        <p:sp>
          <p:nvSpPr>
            <p:cNvPr id="56" name="Google Shape;56;p64"/>
            <p:cNvSpPr/>
            <p:nvPr/>
          </p:nvSpPr>
          <p:spPr>
            <a:xfrm>
              <a:off x="1905000" y="6553200"/>
              <a:ext cx="2362200" cy="45719"/>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Tahoma"/>
                <a:ea typeface="Tahoma"/>
                <a:cs typeface="Tahoma"/>
                <a:sym typeface="Tahoma"/>
              </a:endParaRPr>
            </a:p>
          </p:txBody>
        </p:sp>
        <p:sp>
          <p:nvSpPr>
            <p:cNvPr id="57" name="Google Shape;57;p64"/>
            <p:cNvSpPr/>
            <p:nvPr/>
          </p:nvSpPr>
          <p:spPr>
            <a:xfrm>
              <a:off x="6586538" y="6553200"/>
              <a:ext cx="2328862" cy="45719"/>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Tahoma"/>
                <a:ea typeface="Tahoma"/>
                <a:cs typeface="Tahoma"/>
                <a:sym typeface="Tahoma"/>
              </a:endParaRPr>
            </a:p>
          </p:txBody>
        </p:sp>
      </p:grpSp>
      <p:grpSp>
        <p:nvGrpSpPr>
          <p:cNvPr id="58" name="Google Shape;58;p64"/>
          <p:cNvGrpSpPr/>
          <p:nvPr/>
        </p:nvGrpSpPr>
        <p:grpSpPr>
          <a:xfrm>
            <a:off x="0" y="1295400"/>
            <a:ext cx="7010400" cy="46038"/>
            <a:chOff x="1905000" y="6553200"/>
            <a:chExt cx="7010400" cy="45719"/>
          </a:xfrm>
        </p:grpSpPr>
        <p:sp>
          <p:nvSpPr>
            <p:cNvPr id="59" name="Google Shape;59;p64"/>
            <p:cNvSpPr/>
            <p:nvPr/>
          </p:nvSpPr>
          <p:spPr>
            <a:xfrm>
              <a:off x="4267200" y="6553200"/>
              <a:ext cx="2328863" cy="45719"/>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Tahoma"/>
                <a:ea typeface="Tahoma"/>
                <a:cs typeface="Tahoma"/>
                <a:sym typeface="Tahoma"/>
              </a:endParaRPr>
            </a:p>
          </p:txBody>
        </p:sp>
        <p:sp>
          <p:nvSpPr>
            <p:cNvPr id="60" name="Google Shape;60;p64"/>
            <p:cNvSpPr/>
            <p:nvPr/>
          </p:nvSpPr>
          <p:spPr>
            <a:xfrm>
              <a:off x="1905000" y="6553200"/>
              <a:ext cx="2362200" cy="45719"/>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Tahoma"/>
                <a:ea typeface="Tahoma"/>
                <a:cs typeface="Tahoma"/>
                <a:sym typeface="Tahoma"/>
              </a:endParaRPr>
            </a:p>
          </p:txBody>
        </p:sp>
        <p:sp>
          <p:nvSpPr>
            <p:cNvPr id="61" name="Google Shape;61;p64"/>
            <p:cNvSpPr/>
            <p:nvPr/>
          </p:nvSpPr>
          <p:spPr>
            <a:xfrm>
              <a:off x="6586538" y="6553200"/>
              <a:ext cx="2328862" cy="45719"/>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Tahoma"/>
                <a:ea typeface="Tahoma"/>
                <a:cs typeface="Tahoma"/>
                <a:sym typeface="Tahoma"/>
              </a:endParaRPr>
            </a:p>
          </p:txBody>
        </p:sp>
      </p:grpSp>
      <p:sp>
        <p:nvSpPr>
          <p:cNvPr id="62" name="Google Shape;62;p64"/>
          <p:cNvSpPr txBox="1"/>
          <p:nvPr>
            <p:ph idx="1" type="body"/>
          </p:nvPr>
        </p:nvSpPr>
        <p:spPr>
          <a:xfrm>
            <a:off x="304800" y="1493837"/>
            <a:ext cx="8229600" cy="4525963"/>
          </a:xfrm>
          <a:prstGeom prst="rect">
            <a:avLst/>
          </a:prstGeom>
          <a:noFill/>
          <a:ln>
            <a:noFill/>
          </a:ln>
        </p:spPr>
        <p:txBody>
          <a:bodyPr anchorCtr="0" anchor="t" bIns="45700" lIns="91425" spcFirstLastPara="1" rIns="91425" wrap="square" tIns="45700">
            <a:noAutofit/>
          </a:bodyPr>
          <a:lstStyle>
            <a:lvl1pPr indent="-228600" lvl="0" marL="457200" marR="0" algn="l">
              <a:lnSpc>
                <a:spcPct val="100000"/>
              </a:lnSpc>
              <a:spcBef>
                <a:spcPts val="480"/>
              </a:spcBef>
              <a:spcAft>
                <a:spcPts val="0"/>
              </a:spcAft>
              <a:buClr>
                <a:srgbClr val="101141"/>
              </a:buClr>
              <a:buSzPts val="2400"/>
              <a:buFont typeface="Arial"/>
              <a:buNone/>
              <a:defRPr sz="2400">
                <a:latin typeface="Arial"/>
                <a:ea typeface="Arial"/>
                <a:cs typeface="Arial"/>
                <a:sym typeface="Arial"/>
              </a:defRPr>
            </a:lvl1pPr>
            <a:lvl2pPr indent="-330200" lvl="1" marL="914400" marR="0" algn="l">
              <a:lnSpc>
                <a:spcPct val="100000"/>
              </a:lnSpc>
              <a:spcBef>
                <a:spcPts val="320"/>
              </a:spcBef>
              <a:spcAft>
                <a:spcPts val="0"/>
              </a:spcAft>
              <a:buClr>
                <a:schemeClr val="dk1"/>
              </a:buClr>
              <a:buSzPts val="1600"/>
              <a:buFont typeface="Arial"/>
              <a:buChar char="–"/>
              <a:defRPr sz="1600">
                <a:latin typeface="Arial"/>
                <a:ea typeface="Arial"/>
                <a:cs typeface="Arial"/>
                <a:sym typeface="Arial"/>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63" name="Google Shape;63;p64"/>
          <p:cNvSpPr txBox="1"/>
          <p:nvPr>
            <p:ph idx="2" type="body"/>
          </p:nvPr>
        </p:nvSpPr>
        <p:spPr>
          <a:xfrm>
            <a:off x="304800" y="152400"/>
            <a:ext cx="6324600" cy="11430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0"/>
              </a:spcBef>
              <a:spcAft>
                <a:spcPts val="0"/>
              </a:spcAft>
              <a:buClr>
                <a:schemeClr val="dk1"/>
              </a:buClr>
              <a:buSzPts val="3600"/>
              <a:buNone/>
              <a:defRPr b="1" sz="3600">
                <a:latin typeface="Arial"/>
                <a:ea typeface="Arial"/>
                <a:cs typeface="Arial"/>
                <a:sym typeface="Arial"/>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29" name="Shape 329"/>
        <p:cNvGrpSpPr/>
        <p:nvPr/>
      </p:nvGrpSpPr>
      <p:grpSpPr>
        <a:xfrm>
          <a:off x="0" y="0"/>
          <a:ext cx="0" cy="0"/>
          <a:chOff x="0" y="0"/>
          <a:chExt cx="0" cy="0"/>
        </a:xfrm>
      </p:grpSpPr>
      <p:sp>
        <p:nvSpPr>
          <p:cNvPr id="330" name="Google Shape;330;p182"/>
          <p:cNvSpPr txBox="1"/>
          <p:nvPr>
            <p:ph type="title"/>
          </p:nvPr>
        </p:nvSpPr>
        <p:spPr>
          <a:xfrm>
            <a:off x="395536" y="274638"/>
            <a:ext cx="6120680" cy="850106"/>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chemeClr val="dk1"/>
              </a:buClr>
              <a:buSzPts val="3200"/>
              <a:buFont typeface="Calibri"/>
              <a:buNone/>
              <a:defRPr b="0" i="0" sz="3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331" name="Google Shape;331;p18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332" name="Google Shape;332;p182"/>
          <p:cNvSpPr txBox="1"/>
          <p:nvPr>
            <p:ph idx="11" type="ftr"/>
          </p:nvPr>
        </p:nvSpPr>
        <p:spPr>
          <a:xfrm>
            <a:off x="2195736" y="6237312"/>
            <a:ext cx="4392488"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Tahoma"/>
                <a:ea typeface="Tahoma"/>
                <a:cs typeface="Tahoma"/>
                <a:sym typeface="Tahoma"/>
              </a:defRPr>
            </a:lvl1pPr>
            <a:lvl2pPr lvl="1"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2pPr>
            <a:lvl3pPr lvl="2"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3pPr>
            <a:lvl4pPr lvl="3"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4pPr>
            <a:lvl5pPr lvl="4"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5pPr>
            <a:lvl6pPr lvl="5"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6pPr>
            <a:lvl7pPr lvl="6"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7pPr>
            <a:lvl8pPr lvl="7"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8pPr>
            <a:lvl9pPr lvl="8"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9pPr>
          </a:lstStyle>
          <a:p/>
        </p:txBody>
      </p:sp>
      <p:sp>
        <p:nvSpPr>
          <p:cNvPr id="333" name="Google Shape;333;p182"/>
          <p:cNvSpPr txBox="1"/>
          <p:nvPr>
            <p:ph idx="12" type="sldNum"/>
          </p:nvPr>
        </p:nvSpPr>
        <p:spPr>
          <a:xfrm>
            <a:off x="8532440" y="6237312"/>
            <a:ext cx="611560" cy="293117"/>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600"/>
              <a:buFont typeface="Arial"/>
              <a:buNone/>
              <a:defRPr b="1" i="0" sz="1600" u="none" cap="none" strike="noStrike">
                <a:solidFill>
                  <a:srgbClr val="000000"/>
                </a:solidFill>
                <a:latin typeface="Tahoma"/>
                <a:ea typeface="Tahoma"/>
                <a:cs typeface="Tahoma"/>
                <a:sym typeface="Tahoma"/>
              </a:defRPr>
            </a:lvl1pPr>
            <a:lvl2pPr indent="0" lvl="1" marL="0" marR="0" rtl="0" algn="l">
              <a:lnSpc>
                <a:spcPct val="100000"/>
              </a:lnSpc>
              <a:spcBef>
                <a:spcPts val="0"/>
              </a:spcBef>
              <a:spcAft>
                <a:spcPts val="0"/>
              </a:spcAft>
              <a:buClr>
                <a:srgbClr val="000000"/>
              </a:buClr>
              <a:buSzPts val="1600"/>
              <a:buFont typeface="Arial"/>
              <a:buNone/>
              <a:defRPr b="1" i="0" sz="1600" u="none" cap="none" strike="noStrike">
                <a:solidFill>
                  <a:srgbClr val="000000"/>
                </a:solidFill>
                <a:latin typeface="Tahoma"/>
                <a:ea typeface="Tahoma"/>
                <a:cs typeface="Tahoma"/>
                <a:sym typeface="Tahoma"/>
              </a:defRPr>
            </a:lvl2pPr>
            <a:lvl3pPr indent="0" lvl="2" marL="0" marR="0" rtl="0" algn="l">
              <a:lnSpc>
                <a:spcPct val="100000"/>
              </a:lnSpc>
              <a:spcBef>
                <a:spcPts val="0"/>
              </a:spcBef>
              <a:spcAft>
                <a:spcPts val="0"/>
              </a:spcAft>
              <a:buClr>
                <a:srgbClr val="000000"/>
              </a:buClr>
              <a:buSzPts val="1600"/>
              <a:buFont typeface="Arial"/>
              <a:buNone/>
              <a:defRPr b="1" i="0" sz="1600" u="none" cap="none" strike="noStrike">
                <a:solidFill>
                  <a:srgbClr val="000000"/>
                </a:solidFill>
                <a:latin typeface="Tahoma"/>
                <a:ea typeface="Tahoma"/>
                <a:cs typeface="Tahoma"/>
                <a:sym typeface="Tahoma"/>
              </a:defRPr>
            </a:lvl3pPr>
            <a:lvl4pPr indent="0" lvl="3" marL="0" marR="0" rtl="0" algn="l">
              <a:lnSpc>
                <a:spcPct val="100000"/>
              </a:lnSpc>
              <a:spcBef>
                <a:spcPts val="0"/>
              </a:spcBef>
              <a:spcAft>
                <a:spcPts val="0"/>
              </a:spcAft>
              <a:buClr>
                <a:srgbClr val="000000"/>
              </a:buClr>
              <a:buSzPts val="1600"/>
              <a:buFont typeface="Arial"/>
              <a:buNone/>
              <a:defRPr b="1" i="0" sz="1600" u="none" cap="none" strike="noStrike">
                <a:solidFill>
                  <a:srgbClr val="000000"/>
                </a:solidFill>
                <a:latin typeface="Tahoma"/>
                <a:ea typeface="Tahoma"/>
                <a:cs typeface="Tahoma"/>
                <a:sym typeface="Tahoma"/>
              </a:defRPr>
            </a:lvl4pPr>
            <a:lvl5pPr indent="0" lvl="4" marL="0" marR="0" rtl="0" algn="l">
              <a:lnSpc>
                <a:spcPct val="100000"/>
              </a:lnSpc>
              <a:spcBef>
                <a:spcPts val="0"/>
              </a:spcBef>
              <a:spcAft>
                <a:spcPts val="0"/>
              </a:spcAft>
              <a:buClr>
                <a:srgbClr val="000000"/>
              </a:buClr>
              <a:buSzPts val="1600"/>
              <a:buFont typeface="Arial"/>
              <a:buNone/>
              <a:defRPr b="1" i="0" sz="1600" u="none" cap="none" strike="noStrike">
                <a:solidFill>
                  <a:srgbClr val="000000"/>
                </a:solidFill>
                <a:latin typeface="Tahoma"/>
                <a:ea typeface="Tahoma"/>
                <a:cs typeface="Tahoma"/>
                <a:sym typeface="Tahoma"/>
              </a:defRPr>
            </a:lvl5pPr>
            <a:lvl6pPr indent="0" lvl="5" marL="0" marR="0" rtl="0" algn="l">
              <a:lnSpc>
                <a:spcPct val="100000"/>
              </a:lnSpc>
              <a:spcBef>
                <a:spcPts val="0"/>
              </a:spcBef>
              <a:spcAft>
                <a:spcPts val="0"/>
              </a:spcAft>
              <a:buClr>
                <a:srgbClr val="000000"/>
              </a:buClr>
              <a:buSzPts val="1600"/>
              <a:buFont typeface="Arial"/>
              <a:buNone/>
              <a:defRPr b="1" i="0" sz="1600" u="none" cap="none" strike="noStrike">
                <a:solidFill>
                  <a:srgbClr val="000000"/>
                </a:solidFill>
                <a:latin typeface="Tahoma"/>
                <a:ea typeface="Tahoma"/>
                <a:cs typeface="Tahoma"/>
                <a:sym typeface="Tahoma"/>
              </a:defRPr>
            </a:lvl6pPr>
            <a:lvl7pPr indent="0" lvl="6" marL="0" marR="0" rtl="0" algn="l">
              <a:lnSpc>
                <a:spcPct val="100000"/>
              </a:lnSpc>
              <a:spcBef>
                <a:spcPts val="0"/>
              </a:spcBef>
              <a:spcAft>
                <a:spcPts val="0"/>
              </a:spcAft>
              <a:buClr>
                <a:srgbClr val="000000"/>
              </a:buClr>
              <a:buSzPts val="1600"/>
              <a:buFont typeface="Arial"/>
              <a:buNone/>
              <a:defRPr b="1" i="0" sz="1600" u="none" cap="none" strike="noStrike">
                <a:solidFill>
                  <a:srgbClr val="000000"/>
                </a:solidFill>
                <a:latin typeface="Tahoma"/>
                <a:ea typeface="Tahoma"/>
                <a:cs typeface="Tahoma"/>
                <a:sym typeface="Tahoma"/>
              </a:defRPr>
            </a:lvl7pPr>
            <a:lvl8pPr indent="0" lvl="7" marL="0" marR="0" rtl="0" algn="l">
              <a:lnSpc>
                <a:spcPct val="100000"/>
              </a:lnSpc>
              <a:spcBef>
                <a:spcPts val="0"/>
              </a:spcBef>
              <a:spcAft>
                <a:spcPts val="0"/>
              </a:spcAft>
              <a:buClr>
                <a:srgbClr val="000000"/>
              </a:buClr>
              <a:buSzPts val="1600"/>
              <a:buFont typeface="Arial"/>
              <a:buNone/>
              <a:defRPr b="1" i="0" sz="1600" u="none" cap="none" strike="noStrike">
                <a:solidFill>
                  <a:srgbClr val="000000"/>
                </a:solidFill>
                <a:latin typeface="Tahoma"/>
                <a:ea typeface="Tahoma"/>
                <a:cs typeface="Tahoma"/>
                <a:sym typeface="Tahoma"/>
              </a:defRPr>
            </a:lvl8pPr>
            <a:lvl9pPr indent="0" lvl="8" marL="0" marR="0" rtl="0" algn="l">
              <a:lnSpc>
                <a:spcPct val="100000"/>
              </a:lnSpc>
              <a:spcBef>
                <a:spcPts val="0"/>
              </a:spcBef>
              <a:spcAft>
                <a:spcPts val="0"/>
              </a:spcAft>
              <a:buClr>
                <a:srgbClr val="000000"/>
              </a:buClr>
              <a:buSzPts val="1600"/>
              <a:buFont typeface="Arial"/>
              <a:buNone/>
              <a:defRPr b="1" i="0" sz="1600" u="none" cap="none" strike="noStrike">
                <a:solidFill>
                  <a:srgbClr val="000000"/>
                </a:solidFill>
                <a:latin typeface="Tahoma"/>
                <a:ea typeface="Tahoma"/>
                <a:cs typeface="Tahoma"/>
                <a:sym typeface="Tahom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34" name="Shape 334"/>
        <p:cNvGrpSpPr/>
        <p:nvPr/>
      </p:nvGrpSpPr>
      <p:grpSpPr>
        <a:xfrm>
          <a:off x="0" y="0"/>
          <a:ext cx="0" cy="0"/>
          <a:chOff x="0" y="0"/>
          <a:chExt cx="0" cy="0"/>
        </a:xfrm>
      </p:grpSpPr>
      <p:sp>
        <p:nvSpPr>
          <p:cNvPr id="335" name="Google Shape;335;p183"/>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marR="0" rtl="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336" name="Google Shape;336;p183"/>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1pPr>
            <a:lvl2pPr lvl="1"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2pPr>
            <a:lvl3pPr lvl="2"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3pPr>
            <a:lvl4pPr lvl="3"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4pPr>
            <a:lvl5pPr lvl="4"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5pPr>
            <a:lvl6pPr lvl="5"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6pPr>
            <a:lvl7pPr lvl="6"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7pPr>
            <a:lvl8pPr lvl="7"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8pPr>
            <a:lvl9pPr lvl="8"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9pPr>
          </a:lstStyle>
          <a:p/>
        </p:txBody>
      </p:sp>
      <p:sp>
        <p:nvSpPr>
          <p:cNvPr id="337" name="Google Shape;337;p183"/>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1pPr>
            <a:lvl2pPr lvl="1"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2pPr>
            <a:lvl3pPr lvl="2"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3pPr>
            <a:lvl4pPr lvl="3"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4pPr>
            <a:lvl5pPr lvl="4"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5pPr>
            <a:lvl6pPr lvl="5"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6pPr>
            <a:lvl7pPr lvl="6"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7pPr>
            <a:lvl8pPr lvl="7"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8pPr>
            <a:lvl9pPr lvl="8"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9pPr>
          </a:lstStyle>
          <a:p/>
        </p:txBody>
      </p:sp>
      <p:sp>
        <p:nvSpPr>
          <p:cNvPr id="338" name="Google Shape;338;p183"/>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600"/>
              <a:buFont typeface="Arial"/>
              <a:buNone/>
              <a:defRPr b="0" i="0" sz="1600" u="none" cap="none" strike="noStrike">
                <a:solidFill>
                  <a:srgbClr val="000000"/>
                </a:solidFill>
                <a:latin typeface="Tahoma"/>
                <a:ea typeface="Tahoma"/>
                <a:cs typeface="Tahoma"/>
                <a:sym typeface="Tahoma"/>
              </a:defRPr>
            </a:lvl1pPr>
            <a:lvl2pPr indent="0" lvl="1" marL="0" marR="0" rtl="0" algn="l">
              <a:lnSpc>
                <a:spcPct val="100000"/>
              </a:lnSpc>
              <a:spcBef>
                <a:spcPts val="0"/>
              </a:spcBef>
              <a:spcAft>
                <a:spcPts val="0"/>
              </a:spcAft>
              <a:buClr>
                <a:srgbClr val="000000"/>
              </a:buClr>
              <a:buSzPts val="1600"/>
              <a:buFont typeface="Arial"/>
              <a:buNone/>
              <a:defRPr b="0" i="0" sz="1600" u="none" cap="none" strike="noStrike">
                <a:solidFill>
                  <a:srgbClr val="000000"/>
                </a:solidFill>
                <a:latin typeface="Tahoma"/>
                <a:ea typeface="Tahoma"/>
                <a:cs typeface="Tahoma"/>
                <a:sym typeface="Tahoma"/>
              </a:defRPr>
            </a:lvl2pPr>
            <a:lvl3pPr indent="0" lvl="2" marL="0" marR="0" rtl="0" algn="l">
              <a:lnSpc>
                <a:spcPct val="100000"/>
              </a:lnSpc>
              <a:spcBef>
                <a:spcPts val="0"/>
              </a:spcBef>
              <a:spcAft>
                <a:spcPts val="0"/>
              </a:spcAft>
              <a:buClr>
                <a:srgbClr val="000000"/>
              </a:buClr>
              <a:buSzPts val="1600"/>
              <a:buFont typeface="Arial"/>
              <a:buNone/>
              <a:defRPr b="0" i="0" sz="1600" u="none" cap="none" strike="noStrike">
                <a:solidFill>
                  <a:srgbClr val="000000"/>
                </a:solidFill>
                <a:latin typeface="Tahoma"/>
                <a:ea typeface="Tahoma"/>
                <a:cs typeface="Tahoma"/>
                <a:sym typeface="Tahoma"/>
              </a:defRPr>
            </a:lvl3pPr>
            <a:lvl4pPr indent="0" lvl="3" marL="0" marR="0" rtl="0" algn="l">
              <a:lnSpc>
                <a:spcPct val="100000"/>
              </a:lnSpc>
              <a:spcBef>
                <a:spcPts val="0"/>
              </a:spcBef>
              <a:spcAft>
                <a:spcPts val="0"/>
              </a:spcAft>
              <a:buClr>
                <a:srgbClr val="000000"/>
              </a:buClr>
              <a:buSzPts val="1600"/>
              <a:buFont typeface="Arial"/>
              <a:buNone/>
              <a:defRPr b="0" i="0" sz="1600" u="none" cap="none" strike="noStrike">
                <a:solidFill>
                  <a:srgbClr val="000000"/>
                </a:solidFill>
                <a:latin typeface="Tahoma"/>
                <a:ea typeface="Tahoma"/>
                <a:cs typeface="Tahoma"/>
                <a:sym typeface="Tahoma"/>
              </a:defRPr>
            </a:lvl4pPr>
            <a:lvl5pPr indent="0" lvl="4" marL="0" marR="0" rtl="0" algn="l">
              <a:lnSpc>
                <a:spcPct val="100000"/>
              </a:lnSpc>
              <a:spcBef>
                <a:spcPts val="0"/>
              </a:spcBef>
              <a:spcAft>
                <a:spcPts val="0"/>
              </a:spcAft>
              <a:buClr>
                <a:srgbClr val="000000"/>
              </a:buClr>
              <a:buSzPts val="1600"/>
              <a:buFont typeface="Arial"/>
              <a:buNone/>
              <a:defRPr b="0" i="0" sz="1600" u="none" cap="none" strike="noStrike">
                <a:solidFill>
                  <a:srgbClr val="000000"/>
                </a:solidFill>
                <a:latin typeface="Tahoma"/>
                <a:ea typeface="Tahoma"/>
                <a:cs typeface="Tahoma"/>
                <a:sym typeface="Tahoma"/>
              </a:defRPr>
            </a:lvl5pPr>
            <a:lvl6pPr indent="0" lvl="5" marL="0" marR="0" rtl="0" algn="l">
              <a:lnSpc>
                <a:spcPct val="100000"/>
              </a:lnSpc>
              <a:spcBef>
                <a:spcPts val="0"/>
              </a:spcBef>
              <a:spcAft>
                <a:spcPts val="0"/>
              </a:spcAft>
              <a:buClr>
                <a:srgbClr val="000000"/>
              </a:buClr>
              <a:buSzPts val="1600"/>
              <a:buFont typeface="Arial"/>
              <a:buNone/>
              <a:defRPr b="0" i="0" sz="1600" u="none" cap="none" strike="noStrike">
                <a:solidFill>
                  <a:srgbClr val="000000"/>
                </a:solidFill>
                <a:latin typeface="Tahoma"/>
                <a:ea typeface="Tahoma"/>
                <a:cs typeface="Tahoma"/>
                <a:sym typeface="Tahoma"/>
              </a:defRPr>
            </a:lvl6pPr>
            <a:lvl7pPr indent="0" lvl="6" marL="0" marR="0" rtl="0" algn="l">
              <a:lnSpc>
                <a:spcPct val="100000"/>
              </a:lnSpc>
              <a:spcBef>
                <a:spcPts val="0"/>
              </a:spcBef>
              <a:spcAft>
                <a:spcPts val="0"/>
              </a:spcAft>
              <a:buClr>
                <a:srgbClr val="000000"/>
              </a:buClr>
              <a:buSzPts val="1600"/>
              <a:buFont typeface="Arial"/>
              <a:buNone/>
              <a:defRPr b="0" i="0" sz="1600" u="none" cap="none" strike="noStrike">
                <a:solidFill>
                  <a:srgbClr val="000000"/>
                </a:solidFill>
                <a:latin typeface="Tahoma"/>
                <a:ea typeface="Tahoma"/>
                <a:cs typeface="Tahoma"/>
                <a:sym typeface="Tahoma"/>
              </a:defRPr>
            </a:lvl7pPr>
            <a:lvl8pPr indent="0" lvl="7" marL="0" marR="0" rtl="0" algn="l">
              <a:lnSpc>
                <a:spcPct val="100000"/>
              </a:lnSpc>
              <a:spcBef>
                <a:spcPts val="0"/>
              </a:spcBef>
              <a:spcAft>
                <a:spcPts val="0"/>
              </a:spcAft>
              <a:buClr>
                <a:srgbClr val="000000"/>
              </a:buClr>
              <a:buSzPts val="1600"/>
              <a:buFont typeface="Arial"/>
              <a:buNone/>
              <a:defRPr b="0" i="0" sz="1600" u="none" cap="none" strike="noStrike">
                <a:solidFill>
                  <a:srgbClr val="000000"/>
                </a:solidFill>
                <a:latin typeface="Tahoma"/>
                <a:ea typeface="Tahoma"/>
                <a:cs typeface="Tahoma"/>
                <a:sym typeface="Tahoma"/>
              </a:defRPr>
            </a:lvl8pPr>
            <a:lvl9pPr indent="0" lvl="8" marL="0" marR="0" rtl="0" algn="l">
              <a:lnSpc>
                <a:spcPct val="100000"/>
              </a:lnSpc>
              <a:spcBef>
                <a:spcPts val="0"/>
              </a:spcBef>
              <a:spcAft>
                <a:spcPts val="0"/>
              </a:spcAft>
              <a:buClr>
                <a:srgbClr val="000000"/>
              </a:buClr>
              <a:buSzPts val="1600"/>
              <a:buFont typeface="Arial"/>
              <a:buNone/>
              <a:defRPr b="0" i="0" sz="1600" u="none" cap="none" strike="noStrike">
                <a:solidFill>
                  <a:srgbClr val="000000"/>
                </a:solidFill>
                <a:latin typeface="Tahoma"/>
                <a:ea typeface="Tahoma"/>
                <a:cs typeface="Tahoma"/>
                <a:sym typeface="Tahom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339" name="Shape 339"/>
        <p:cNvGrpSpPr/>
        <p:nvPr/>
      </p:nvGrpSpPr>
      <p:grpSpPr>
        <a:xfrm>
          <a:off x="0" y="0"/>
          <a:ext cx="0" cy="0"/>
          <a:chOff x="0" y="0"/>
          <a:chExt cx="0" cy="0"/>
        </a:xfrm>
      </p:grpSpPr>
      <p:sp>
        <p:nvSpPr>
          <p:cNvPr id="340" name="Google Shape;340;p231"/>
          <p:cNvSpPr txBox="1"/>
          <p:nvPr/>
        </p:nvSpPr>
        <p:spPr>
          <a:xfrm>
            <a:off x="3276600" y="6596063"/>
            <a:ext cx="5867400" cy="261937"/>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100"/>
              <a:buFont typeface="Arial"/>
              <a:buNone/>
            </a:pPr>
            <a:r>
              <a:rPr b="1" i="0" lang="en-US" sz="1100" u="none" cap="none" strike="noStrike">
                <a:solidFill>
                  <a:srgbClr val="101141"/>
                </a:solidFill>
                <a:latin typeface="Arial"/>
                <a:ea typeface="Arial"/>
                <a:cs typeface="Arial"/>
                <a:sym typeface="Arial"/>
              </a:rPr>
              <a:t>BITS </a:t>
            </a:r>
            <a:r>
              <a:rPr b="0" i="0" lang="en-US" sz="1100" u="none" cap="none" strike="noStrike">
                <a:solidFill>
                  <a:srgbClr val="101141"/>
                </a:solidFill>
                <a:latin typeface="Arial"/>
                <a:ea typeface="Arial"/>
                <a:cs typeface="Arial"/>
                <a:sym typeface="Arial"/>
              </a:rPr>
              <a:t>Pilani, Pilani Campus</a:t>
            </a:r>
            <a:endParaRPr b="0" i="0" sz="1400" u="none" cap="none" strike="noStrike">
              <a:solidFill>
                <a:srgbClr val="000000"/>
              </a:solidFill>
              <a:latin typeface="Arial"/>
              <a:ea typeface="Arial"/>
              <a:cs typeface="Arial"/>
              <a:sym typeface="Arial"/>
            </a:endParaRPr>
          </a:p>
        </p:txBody>
      </p:sp>
      <p:grpSp>
        <p:nvGrpSpPr>
          <p:cNvPr id="341" name="Google Shape;341;p231"/>
          <p:cNvGrpSpPr/>
          <p:nvPr/>
        </p:nvGrpSpPr>
        <p:grpSpPr>
          <a:xfrm>
            <a:off x="2084388" y="6550025"/>
            <a:ext cx="7059612" cy="49213"/>
            <a:chOff x="2083888" y="6550671"/>
            <a:chExt cx="7060112" cy="48665"/>
          </a:xfrm>
        </p:grpSpPr>
        <p:sp>
          <p:nvSpPr>
            <p:cNvPr id="342" name="Google Shape;342;p231"/>
            <p:cNvSpPr/>
            <p:nvPr/>
          </p:nvSpPr>
          <p:spPr>
            <a:xfrm>
              <a:off x="4630418" y="6550671"/>
              <a:ext cx="2329027" cy="48665"/>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rgbClr val="FFFFFF"/>
                </a:solidFill>
                <a:latin typeface="Tahoma"/>
                <a:ea typeface="Tahoma"/>
                <a:cs typeface="Tahoma"/>
                <a:sym typeface="Tahoma"/>
              </a:endParaRPr>
            </a:p>
          </p:txBody>
        </p:sp>
        <p:sp>
          <p:nvSpPr>
            <p:cNvPr id="343" name="Google Shape;343;p231"/>
            <p:cNvSpPr/>
            <p:nvPr/>
          </p:nvSpPr>
          <p:spPr>
            <a:xfrm>
              <a:off x="6908642" y="6550671"/>
              <a:ext cx="2235358" cy="45525"/>
            </a:xfrm>
            <a:prstGeom prst="rect">
              <a:avLst/>
            </a:prstGeom>
            <a:solidFill>
              <a:srgbClr val="E31C2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rgbClr val="FFFFFF"/>
                </a:solidFill>
                <a:latin typeface="Tahoma"/>
                <a:ea typeface="Tahoma"/>
                <a:cs typeface="Tahoma"/>
                <a:sym typeface="Tahoma"/>
              </a:endParaRPr>
            </a:p>
          </p:txBody>
        </p:sp>
        <p:sp>
          <p:nvSpPr>
            <p:cNvPr id="344" name="Google Shape;344;p231"/>
            <p:cNvSpPr/>
            <p:nvPr/>
          </p:nvSpPr>
          <p:spPr>
            <a:xfrm>
              <a:off x="2083888" y="6550671"/>
              <a:ext cx="2581458" cy="48665"/>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rgbClr val="FFFFFF"/>
                </a:solidFill>
                <a:latin typeface="Tahoma"/>
                <a:ea typeface="Tahoma"/>
                <a:cs typeface="Tahoma"/>
                <a:sym typeface="Tahoma"/>
              </a:endParaRPr>
            </a:p>
          </p:txBody>
        </p:sp>
      </p:grpSp>
      <p:pic>
        <p:nvPicPr>
          <p:cNvPr descr="Picture 7.png" id="345" name="Google Shape;345;p231"/>
          <p:cNvPicPr preferRelativeResize="0"/>
          <p:nvPr/>
        </p:nvPicPr>
        <p:blipFill rotWithShape="1">
          <a:blip r:embed="rId2">
            <a:alphaModFix/>
          </a:blip>
          <a:srcRect b="5333" l="1923" r="0" t="0"/>
          <a:stretch/>
        </p:blipFill>
        <p:spPr>
          <a:xfrm>
            <a:off x="6629400" y="0"/>
            <a:ext cx="2193925" cy="692150"/>
          </a:xfrm>
          <a:prstGeom prst="rect">
            <a:avLst/>
          </a:prstGeom>
          <a:noFill/>
          <a:ln>
            <a:noFill/>
          </a:ln>
        </p:spPr>
      </p:pic>
      <p:grpSp>
        <p:nvGrpSpPr>
          <p:cNvPr id="346" name="Google Shape;346;p231"/>
          <p:cNvGrpSpPr/>
          <p:nvPr/>
        </p:nvGrpSpPr>
        <p:grpSpPr>
          <a:xfrm>
            <a:off x="2133600" y="6553200"/>
            <a:ext cx="7010400" cy="46038"/>
            <a:chOff x="1905000" y="6553200"/>
            <a:chExt cx="7010400" cy="45719"/>
          </a:xfrm>
        </p:grpSpPr>
        <p:sp>
          <p:nvSpPr>
            <p:cNvPr id="347" name="Google Shape;347;p231"/>
            <p:cNvSpPr/>
            <p:nvPr/>
          </p:nvSpPr>
          <p:spPr>
            <a:xfrm>
              <a:off x="4267200" y="6553200"/>
              <a:ext cx="2328863" cy="45719"/>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rgbClr val="FFFFFF"/>
                </a:solidFill>
                <a:latin typeface="Tahoma"/>
                <a:ea typeface="Tahoma"/>
                <a:cs typeface="Tahoma"/>
                <a:sym typeface="Tahoma"/>
              </a:endParaRPr>
            </a:p>
          </p:txBody>
        </p:sp>
        <p:sp>
          <p:nvSpPr>
            <p:cNvPr id="348" name="Google Shape;348;p231"/>
            <p:cNvSpPr/>
            <p:nvPr/>
          </p:nvSpPr>
          <p:spPr>
            <a:xfrm>
              <a:off x="1905000" y="6553200"/>
              <a:ext cx="2362200" cy="45719"/>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rgbClr val="FFFFFF"/>
                </a:solidFill>
                <a:latin typeface="Tahoma"/>
                <a:ea typeface="Tahoma"/>
                <a:cs typeface="Tahoma"/>
                <a:sym typeface="Tahoma"/>
              </a:endParaRPr>
            </a:p>
          </p:txBody>
        </p:sp>
        <p:sp>
          <p:nvSpPr>
            <p:cNvPr id="349" name="Google Shape;349;p231"/>
            <p:cNvSpPr/>
            <p:nvPr/>
          </p:nvSpPr>
          <p:spPr>
            <a:xfrm>
              <a:off x="6586538" y="6553200"/>
              <a:ext cx="2328862" cy="45719"/>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rgbClr val="FFFFFF"/>
                </a:solidFill>
                <a:latin typeface="Tahoma"/>
                <a:ea typeface="Tahoma"/>
                <a:cs typeface="Tahoma"/>
                <a:sym typeface="Tahoma"/>
              </a:endParaRPr>
            </a:p>
          </p:txBody>
        </p:sp>
      </p:grpSp>
      <p:grpSp>
        <p:nvGrpSpPr>
          <p:cNvPr id="350" name="Google Shape;350;p231"/>
          <p:cNvGrpSpPr/>
          <p:nvPr/>
        </p:nvGrpSpPr>
        <p:grpSpPr>
          <a:xfrm>
            <a:off x="0" y="1295400"/>
            <a:ext cx="7010400" cy="46038"/>
            <a:chOff x="1905000" y="6553200"/>
            <a:chExt cx="7010400" cy="45719"/>
          </a:xfrm>
        </p:grpSpPr>
        <p:sp>
          <p:nvSpPr>
            <p:cNvPr id="351" name="Google Shape;351;p231"/>
            <p:cNvSpPr/>
            <p:nvPr/>
          </p:nvSpPr>
          <p:spPr>
            <a:xfrm>
              <a:off x="4267200" y="6553200"/>
              <a:ext cx="2328863" cy="45719"/>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rgbClr val="FFFFFF"/>
                </a:solidFill>
                <a:latin typeface="Tahoma"/>
                <a:ea typeface="Tahoma"/>
                <a:cs typeface="Tahoma"/>
                <a:sym typeface="Tahoma"/>
              </a:endParaRPr>
            </a:p>
          </p:txBody>
        </p:sp>
        <p:sp>
          <p:nvSpPr>
            <p:cNvPr id="352" name="Google Shape;352;p231"/>
            <p:cNvSpPr/>
            <p:nvPr/>
          </p:nvSpPr>
          <p:spPr>
            <a:xfrm>
              <a:off x="1905000" y="6553200"/>
              <a:ext cx="2362200" cy="45719"/>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rgbClr val="FFFFFF"/>
                </a:solidFill>
                <a:latin typeface="Tahoma"/>
                <a:ea typeface="Tahoma"/>
                <a:cs typeface="Tahoma"/>
                <a:sym typeface="Tahoma"/>
              </a:endParaRPr>
            </a:p>
          </p:txBody>
        </p:sp>
        <p:sp>
          <p:nvSpPr>
            <p:cNvPr id="353" name="Google Shape;353;p231"/>
            <p:cNvSpPr/>
            <p:nvPr/>
          </p:nvSpPr>
          <p:spPr>
            <a:xfrm>
              <a:off x="6586538" y="6553200"/>
              <a:ext cx="2328862" cy="45719"/>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rgbClr val="FFFFFF"/>
                </a:solidFill>
                <a:latin typeface="Tahoma"/>
                <a:ea typeface="Tahoma"/>
                <a:cs typeface="Tahoma"/>
                <a:sym typeface="Tahoma"/>
              </a:endParaRPr>
            </a:p>
          </p:txBody>
        </p:sp>
      </p:grpSp>
      <p:sp>
        <p:nvSpPr>
          <p:cNvPr id="354" name="Google Shape;354;p231"/>
          <p:cNvSpPr txBox="1"/>
          <p:nvPr>
            <p:ph idx="1" type="body"/>
          </p:nvPr>
        </p:nvSpPr>
        <p:spPr>
          <a:xfrm>
            <a:off x="304800" y="1493837"/>
            <a:ext cx="8229600" cy="4525963"/>
          </a:xfrm>
          <a:prstGeom prst="rect">
            <a:avLst/>
          </a:prstGeom>
          <a:noFill/>
          <a:ln>
            <a:noFill/>
          </a:ln>
        </p:spPr>
        <p:txBody>
          <a:bodyPr anchorCtr="0" anchor="t" bIns="45700" lIns="91425" spcFirstLastPara="1" rIns="91425" wrap="square" tIns="45700">
            <a:normAutofit/>
          </a:bodyPr>
          <a:lstStyle>
            <a:lvl1pPr indent="-228600" lvl="0" marL="457200" marR="0" algn="l">
              <a:lnSpc>
                <a:spcPct val="100000"/>
              </a:lnSpc>
              <a:spcBef>
                <a:spcPts val="480"/>
              </a:spcBef>
              <a:spcAft>
                <a:spcPts val="0"/>
              </a:spcAft>
              <a:buClr>
                <a:srgbClr val="101141"/>
              </a:buClr>
              <a:buSzPts val="2400"/>
              <a:buFont typeface="Arial"/>
              <a:buNone/>
              <a:defRPr sz="2400">
                <a:latin typeface="Arial"/>
                <a:ea typeface="Arial"/>
                <a:cs typeface="Arial"/>
                <a:sym typeface="Arial"/>
              </a:defRPr>
            </a:lvl1pPr>
            <a:lvl2pPr indent="-330200" lvl="1" marL="914400" marR="0" algn="l">
              <a:lnSpc>
                <a:spcPct val="100000"/>
              </a:lnSpc>
              <a:spcBef>
                <a:spcPts val="320"/>
              </a:spcBef>
              <a:spcAft>
                <a:spcPts val="0"/>
              </a:spcAft>
              <a:buClr>
                <a:schemeClr val="dk1"/>
              </a:buClr>
              <a:buSzPts val="1600"/>
              <a:buFont typeface="Arial"/>
              <a:buChar char="–"/>
              <a:defRPr sz="1600">
                <a:latin typeface="Arial"/>
                <a:ea typeface="Arial"/>
                <a:cs typeface="Arial"/>
                <a:sym typeface="Arial"/>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355" name="Google Shape;355;p231"/>
          <p:cNvSpPr txBox="1"/>
          <p:nvPr>
            <p:ph idx="2" type="body"/>
          </p:nvPr>
        </p:nvSpPr>
        <p:spPr>
          <a:xfrm>
            <a:off x="304800" y="152400"/>
            <a:ext cx="6324600" cy="11430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0"/>
              </a:spcBef>
              <a:spcAft>
                <a:spcPts val="0"/>
              </a:spcAft>
              <a:buClr>
                <a:schemeClr val="dk1"/>
              </a:buClr>
              <a:buSzPts val="3600"/>
              <a:buNone/>
              <a:defRPr b="1" sz="3600">
                <a:latin typeface="Arial"/>
                <a:ea typeface="Arial"/>
                <a:cs typeface="Arial"/>
                <a:sym typeface="Arial"/>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2_Title and Content">
    <p:spTree>
      <p:nvGrpSpPr>
        <p:cNvPr id="356" name="Shape 356"/>
        <p:cNvGrpSpPr/>
        <p:nvPr/>
      </p:nvGrpSpPr>
      <p:grpSpPr>
        <a:xfrm>
          <a:off x="0" y="0"/>
          <a:ext cx="0" cy="0"/>
          <a:chOff x="0" y="0"/>
          <a:chExt cx="0" cy="0"/>
        </a:xfrm>
      </p:grpSpPr>
      <p:sp>
        <p:nvSpPr>
          <p:cNvPr id="357" name="Google Shape;357;p232"/>
          <p:cNvSpPr txBox="1"/>
          <p:nvPr/>
        </p:nvSpPr>
        <p:spPr>
          <a:xfrm>
            <a:off x="3276600" y="6596063"/>
            <a:ext cx="5867400" cy="261937"/>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101141"/>
              </a:buClr>
              <a:buSzPts val="1100"/>
              <a:buFont typeface="Arial"/>
              <a:buNone/>
            </a:pPr>
            <a:r>
              <a:rPr b="1" i="0" lang="en-US" sz="1100" u="none" cap="none" strike="noStrike">
                <a:solidFill>
                  <a:srgbClr val="101141"/>
                </a:solidFill>
                <a:latin typeface="Arial"/>
                <a:ea typeface="Arial"/>
                <a:cs typeface="Arial"/>
                <a:sym typeface="Arial"/>
              </a:rPr>
              <a:t>BITS </a:t>
            </a:r>
            <a:r>
              <a:rPr b="0" i="0" lang="en-US" sz="1100" u="none" cap="none" strike="noStrike">
                <a:solidFill>
                  <a:srgbClr val="101141"/>
                </a:solidFill>
                <a:latin typeface="Arial"/>
                <a:ea typeface="Arial"/>
                <a:cs typeface="Arial"/>
                <a:sym typeface="Arial"/>
              </a:rPr>
              <a:t>Pilani, Pilani Campus</a:t>
            </a:r>
            <a:endParaRPr b="0" i="0" sz="1600" u="none" cap="none" strike="noStrike">
              <a:solidFill>
                <a:srgbClr val="000000"/>
              </a:solidFill>
              <a:latin typeface="Tahoma"/>
              <a:ea typeface="Tahoma"/>
              <a:cs typeface="Tahoma"/>
              <a:sym typeface="Tahoma"/>
            </a:endParaRPr>
          </a:p>
        </p:txBody>
      </p:sp>
      <p:grpSp>
        <p:nvGrpSpPr>
          <p:cNvPr id="358" name="Google Shape;358;p232"/>
          <p:cNvGrpSpPr/>
          <p:nvPr/>
        </p:nvGrpSpPr>
        <p:grpSpPr>
          <a:xfrm>
            <a:off x="2084388" y="6550025"/>
            <a:ext cx="7059612" cy="49213"/>
            <a:chOff x="2083888" y="6550671"/>
            <a:chExt cx="7060112" cy="48665"/>
          </a:xfrm>
        </p:grpSpPr>
        <p:sp>
          <p:nvSpPr>
            <p:cNvPr id="359" name="Google Shape;359;p232"/>
            <p:cNvSpPr/>
            <p:nvPr/>
          </p:nvSpPr>
          <p:spPr>
            <a:xfrm>
              <a:off x="4630418" y="6550671"/>
              <a:ext cx="2329027" cy="48665"/>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Tahoma"/>
                <a:buNone/>
              </a:pPr>
              <a:r>
                <a:t/>
              </a:r>
              <a:endParaRPr b="0" i="0" sz="1800" u="none" cap="none" strike="noStrike">
                <a:solidFill>
                  <a:srgbClr val="FFFFFF"/>
                </a:solidFill>
                <a:latin typeface="Calibri"/>
                <a:ea typeface="Calibri"/>
                <a:cs typeface="Calibri"/>
                <a:sym typeface="Calibri"/>
              </a:endParaRPr>
            </a:p>
          </p:txBody>
        </p:sp>
        <p:sp>
          <p:nvSpPr>
            <p:cNvPr id="360" name="Google Shape;360;p232"/>
            <p:cNvSpPr/>
            <p:nvPr/>
          </p:nvSpPr>
          <p:spPr>
            <a:xfrm>
              <a:off x="6908642" y="6550671"/>
              <a:ext cx="2235358" cy="45525"/>
            </a:xfrm>
            <a:prstGeom prst="rect">
              <a:avLst/>
            </a:prstGeom>
            <a:solidFill>
              <a:srgbClr val="E31C2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Tahoma"/>
                <a:buNone/>
              </a:pPr>
              <a:r>
                <a:t/>
              </a:r>
              <a:endParaRPr b="0" i="0" sz="1800" u="none" cap="none" strike="noStrike">
                <a:solidFill>
                  <a:srgbClr val="FFFFFF"/>
                </a:solidFill>
                <a:latin typeface="Calibri"/>
                <a:ea typeface="Calibri"/>
                <a:cs typeface="Calibri"/>
                <a:sym typeface="Calibri"/>
              </a:endParaRPr>
            </a:p>
          </p:txBody>
        </p:sp>
        <p:sp>
          <p:nvSpPr>
            <p:cNvPr id="361" name="Google Shape;361;p232"/>
            <p:cNvSpPr/>
            <p:nvPr/>
          </p:nvSpPr>
          <p:spPr>
            <a:xfrm>
              <a:off x="2083888" y="6550671"/>
              <a:ext cx="2581458" cy="48665"/>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Tahoma"/>
                <a:buNone/>
              </a:pPr>
              <a:r>
                <a:t/>
              </a:r>
              <a:endParaRPr b="0" i="0" sz="1800" u="none" cap="none" strike="noStrike">
                <a:solidFill>
                  <a:srgbClr val="FFFFFF"/>
                </a:solidFill>
                <a:latin typeface="Calibri"/>
                <a:ea typeface="Calibri"/>
                <a:cs typeface="Calibri"/>
                <a:sym typeface="Calibri"/>
              </a:endParaRPr>
            </a:p>
          </p:txBody>
        </p:sp>
      </p:grpSp>
      <p:pic>
        <p:nvPicPr>
          <p:cNvPr descr="Picture 7.png" id="362" name="Google Shape;362;p232"/>
          <p:cNvPicPr preferRelativeResize="0"/>
          <p:nvPr/>
        </p:nvPicPr>
        <p:blipFill rotWithShape="1">
          <a:blip r:embed="rId2">
            <a:alphaModFix/>
          </a:blip>
          <a:srcRect b="5332" l="1923" r="0" t="0"/>
          <a:stretch/>
        </p:blipFill>
        <p:spPr>
          <a:xfrm>
            <a:off x="6629400" y="0"/>
            <a:ext cx="2193925" cy="692150"/>
          </a:xfrm>
          <a:prstGeom prst="rect">
            <a:avLst/>
          </a:prstGeom>
          <a:noFill/>
          <a:ln>
            <a:noFill/>
          </a:ln>
        </p:spPr>
      </p:pic>
      <p:grpSp>
        <p:nvGrpSpPr>
          <p:cNvPr id="363" name="Google Shape;363;p232"/>
          <p:cNvGrpSpPr/>
          <p:nvPr/>
        </p:nvGrpSpPr>
        <p:grpSpPr>
          <a:xfrm>
            <a:off x="2133600" y="6553200"/>
            <a:ext cx="7010400" cy="46038"/>
            <a:chOff x="1905000" y="6553200"/>
            <a:chExt cx="7010400" cy="45719"/>
          </a:xfrm>
        </p:grpSpPr>
        <p:sp>
          <p:nvSpPr>
            <p:cNvPr id="364" name="Google Shape;364;p232"/>
            <p:cNvSpPr/>
            <p:nvPr/>
          </p:nvSpPr>
          <p:spPr>
            <a:xfrm>
              <a:off x="4267200" y="6553200"/>
              <a:ext cx="2328863" cy="45719"/>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Tahoma"/>
                <a:buNone/>
              </a:pPr>
              <a:r>
                <a:t/>
              </a:r>
              <a:endParaRPr b="0" i="0" sz="1800" u="none" cap="none" strike="noStrike">
                <a:solidFill>
                  <a:srgbClr val="FFFFFF"/>
                </a:solidFill>
                <a:latin typeface="Calibri"/>
                <a:ea typeface="Calibri"/>
                <a:cs typeface="Calibri"/>
                <a:sym typeface="Calibri"/>
              </a:endParaRPr>
            </a:p>
          </p:txBody>
        </p:sp>
        <p:sp>
          <p:nvSpPr>
            <p:cNvPr id="365" name="Google Shape;365;p232"/>
            <p:cNvSpPr/>
            <p:nvPr/>
          </p:nvSpPr>
          <p:spPr>
            <a:xfrm>
              <a:off x="1905000" y="6553200"/>
              <a:ext cx="2362200" cy="45719"/>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Tahoma"/>
                <a:buNone/>
              </a:pPr>
              <a:r>
                <a:t/>
              </a:r>
              <a:endParaRPr b="0" i="0" sz="1800" u="none" cap="none" strike="noStrike">
                <a:solidFill>
                  <a:srgbClr val="FFFFFF"/>
                </a:solidFill>
                <a:latin typeface="Calibri"/>
                <a:ea typeface="Calibri"/>
                <a:cs typeface="Calibri"/>
                <a:sym typeface="Calibri"/>
              </a:endParaRPr>
            </a:p>
          </p:txBody>
        </p:sp>
        <p:sp>
          <p:nvSpPr>
            <p:cNvPr id="366" name="Google Shape;366;p232"/>
            <p:cNvSpPr/>
            <p:nvPr/>
          </p:nvSpPr>
          <p:spPr>
            <a:xfrm>
              <a:off x="6586538" y="6553200"/>
              <a:ext cx="2328862" cy="45719"/>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Tahoma"/>
                <a:buNone/>
              </a:pPr>
              <a:r>
                <a:t/>
              </a:r>
              <a:endParaRPr b="0" i="0" sz="1800" u="none" cap="none" strike="noStrike">
                <a:solidFill>
                  <a:srgbClr val="FFFFFF"/>
                </a:solidFill>
                <a:latin typeface="Calibri"/>
                <a:ea typeface="Calibri"/>
                <a:cs typeface="Calibri"/>
                <a:sym typeface="Calibri"/>
              </a:endParaRPr>
            </a:p>
          </p:txBody>
        </p:sp>
      </p:grpSp>
      <p:grpSp>
        <p:nvGrpSpPr>
          <p:cNvPr id="367" name="Google Shape;367;p232"/>
          <p:cNvGrpSpPr/>
          <p:nvPr/>
        </p:nvGrpSpPr>
        <p:grpSpPr>
          <a:xfrm>
            <a:off x="0" y="1295400"/>
            <a:ext cx="7010400" cy="46038"/>
            <a:chOff x="1905000" y="6553200"/>
            <a:chExt cx="7010400" cy="45719"/>
          </a:xfrm>
        </p:grpSpPr>
        <p:sp>
          <p:nvSpPr>
            <p:cNvPr id="368" name="Google Shape;368;p232"/>
            <p:cNvSpPr/>
            <p:nvPr/>
          </p:nvSpPr>
          <p:spPr>
            <a:xfrm>
              <a:off x="4267200" y="6553200"/>
              <a:ext cx="2328863" cy="45719"/>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Tahoma"/>
                <a:buNone/>
              </a:pPr>
              <a:r>
                <a:t/>
              </a:r>
              <a:endParaRPr b="0" i="0" sz="1800" u="none" cap="none" strike="noStrike">
                <a:solidFill>
                  <a:srgbClr val="FFFFFF"/>
                </a:solidFill>
                <a:latin typeface="Calibri"/>
                <a:ea typeface="Calibri"/>
                <a:cs typeface="Calibri"/>
                <a:sym typeface="Calibri"/>
              </a:endParaRPr>
            </a:p>
          </p:txBody>
        </p:sp>
        <p:sp>
          <p:nvSpPr>
            <p:cNvPr id="369" name="Google Shape;369;p232"/>
            <p:cNvSpPr/>
            <p:nvPr/>
          </p:nvSpPr>
          <p:spPr>
            <a:xfrm>
              <a:off x="1905000" y="6553200"/>
              <a:ext cx="2362200" cy="45719"/>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Tahoma"/>
                <a:buNone/>
              </a:pPr>
              <a:r>
                <a:t/>
              </a:r>
              <a:endParaRPr b="0" i="0" sz="1800" u="none" cap="none" strike="noStrike">
                <a:solidFill>
                  <a:srgbClr val="FFFFFF"/>
                </a:solidFill>
                <a:latin typeface="Calibri"/>
                <a:ea typeface="Calibri"/>
                <a:cs typeface="Calibri"/>
                <a:sym typeface="Calibri"/>
              </a:endParaRPr>
            </a:p>
          </p:txBody>
        </p:sp>
        <p:sp>
          <p:nvSpPr>
            <p:cNvPr id="370" name="Google Shape;370;p232"/>
            <p:cNvSpPr/>
            <p:nvPr/>
          </p:nvSpPr>
          <p:spPr>
            <a:xfrm>
              <a:off x="6586538" y="6553200"/>
              <a:ext cx="2328862" cy="45719"/>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Tahoma"/>
                <a:buNone/>
              </a:pPr>
              <a:r>
                <a:t/>
              </a:r>
              <a:endParaRPr b="0" i="0" sz="1800" u="none" cap="none" strike="noStrike">
                <a:solidFill>
                  <a:srgbClr val="FFFFFF"/>
                </a:solidFill>
                <a:latin typeface="Calibri"/>
                <a:ea typeface="Calibri"/>
                <a:cs typeface="Calibri"/>
                <a:sym typeface="Calibri"/>
              </a:endParaRPr>
            </a:p>
          </p:txBody>
        </p:sp>
      </p:grpSp>
      <p:sp>
        <p:nvSpPr>
          <p:cNvPr id="371" name="Google Shape;371;p232"/>
          <p:cNvSpPr txBox="1"/>
          <p:nvPr>
            <p:ph idx="1" type="body"/>
          </p:nvPr>
        </p:nvSpPr>
        <p:spPr>
          <a:xfrm>
            <a:off x="304800" y="1493837"/>
            <a:ext cx="8229600" cy="4525963"/>
          </a:xfrm>
          <a:prstGeom prst="rect">
            <a:avLst/>
          </a:prstGeom>
          <a:noFill/>
          <a:ln>
            <a:noFill/>
          </a:ln>
        </p:spPr>
        <p:txBody>
          <a:bodyPr anchorCtr="0" anchor="t" bIns="45700" lIns="91425" spcFirstLastPara="1" rIns="91425" wrap="square" tIns="45700">
            <a:normAutofit/>
          </a:bodyPr>
          <a:lstStyle>
            <a:lvl1pPr indent="-228600" lvl="0" marL="457200" marR="0" algn="l">
              <a:lnSpc>
                <a:spcPct val="100000"/>
              </a:lnSpc>
              <a:spcBef>
                <a:spcPts val="480"/>
              </a:spcBef>
              <a:spcAft>
                <a:spcPts val="0"/>
              </a:spcAft>
              <a:buClr>
                <a:srgbClr val="101141"/>
              </a:buClr>
              <a:buSzPts val="2400"/>
              <a:buFont typeface="Arial"/>
              <a:buNone/>
              <a:defRPr sz="2400">
                <a:latin typeface="Arial"/>
                <a:ea typeface="Arial"/>
                <a:cs typeface="Arial"/>
                <a:sym typeface="Arial"/>
              </a:defRPr>
            </a:lvl1pPr>
            <a:lvl2pPr indent="-330200" lvl="1" marL="914400" marR="0" algn="l">
              <a:lnSpc>
                <a:spcPct val="100000"/>
              </a:lnSpc>
              <a:spcBef>
                <a:spcPts val="320"/>
              </a:spcBef>
              <a:spcAft>
                <a:spcPts val="0"/>
              </a:spcAft>
              <a:buClr>
                <a:schemeClr val="dk1"/>
              </a:buClr>
              <a:buSzPts val="1600"/>
              <a:buFont typeface="Arial"/>
              <a:buChar char="–"/>
              <a:defRPr sz="1600">
                <a:latin typeface="Arial"/>
                <a:ea typeface="Arial"/>
                <a:cs typeface="Arial"/>
                <a:sym typeface="Arial"/>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372" name="Google Shape;372;p232"/>
          <p:cNvSpPr txBox="1"/>
          <p:nvPr>
            <p:ph idx="2" type="body"/>
          </p:nvPr>
        </p:nvSpPr>
        <p:spPr>
          <a:xfrm>
            <a:off x="304800" y="152400"/>
            <a:ext cx="6324600" cy="11430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0"/>
              </a:spcBef>
              <a:spcAft>
                <a:spcPts val="0"/>
              </a:spcAft>
              <a:buClr>
                <a:schemeClr val="dk1"/>
              </a:buClr>
              <a:buSzPts val="3600"/>
              <a:buNone/>
              <a:defRPr b="1" sz="3600">
                <a:latin typeface="Arial"/>
                <a:ea typeface="Arial"/>
                <a:cs typeface="Arial"/>
                <a:sym typeface="Arial"/>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73" name="Shape 373"/>
        <p:cNvGrpSpPr/>
        <p:nvPr/>
      </p:nvGrpSpPr>
      <p:grpSpPr>
        <a:xfrm>
          <a:off x="0" y="0"/>
          <a:ext cx="0" cy="0"/>
          <a:chOff x="0" y="0"/>
          <a:chExt cx="0" cy="0"/>
        </a:xfrm>
      </p:grpSpPr>
      <p:sp>
        <p:nvSpPr>
          <p:cNvPr id="374" name="Google Shape;374;p233"/>
          <p:cNvSpPr txBox="1"/>
          <p:nvPr>
            <p:ph type="ctrTitle"/>
          </p:nvPr>
        </p:nvSpPr>
        <p:spPr>
          <a:xfrm>
            <a:off x="685800" y="2130425"/>
            <a:ext cx="7772400" cy="1470025"/>
          </a:xfrm>
          <a:prstGeom prst="rect">
            <a:avLst/>
          </a:prstGeom>
          <a:noFill/>
          <a:ln>
            <a:noFill/>
          </a:ln>
        </p:spPr>
        <p:txBody>
          <a:bodyPr anchorCtr="0" anchor="t" bIns="45700" lIns="91425" spcFirstLastPara="1" rIns="91425" wrap="square" tIns="45700">
            <a:noAutofit/>
          </a:bodyPr>
          <a:lstStyle>
            <a:lvl1pPr lvl="0" marR="0" rtl="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375" name="Google Shape;375;p23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p:txBody>
      </p:sp>
      <p:sp>
        <p:nvSpPr>
          <p:cNvPr id="376" name="Google Shape;376;p233"/>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1pPr>
            <a:lvl2pPr lvl="1"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2pPr>
            <a:lvl3pPr lvl="2"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3pPr>
            <a:lvl4pPr lvl="3"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4pPr>
            <a:lvl5pPr lvl="4"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5pPr>
            <a:lvl6pPr lvl="5"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6pPr>
            <a:lvl7pPr lvl="6"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7pPr>
            <a:lvl8pPr lvl="7"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8pPr>
            <a:lvl9pPr lvl="8"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9pPr>
          </a:lstStyle>
          <a:p/>
        </p:txBody>
      </p:sp>
      <p:sp>
        <p:nvSpPr>
          <p:cNvPr id="377" name="Google Shape;377;p233"/>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1pPr>
            <a:lvl2pPr lvl="1"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2pPr>
            <a:lvl3pPr lvl="2"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3pPr>
            <a:lvl4pPr lvl="3"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4pPr>
            <a:lvl5pPr lvl="4"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5pPr>
            <a:lvl6pPr lvl="5"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6pPr>
            <a:lvl7pPr lvl="6"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7pPr>
            <a:lvl8pPr lvl="7"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8pPr>
            <a:lvl9pPr lvl="8"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9pPr>
          </a:lstStyle>
          <a:p/>
        </p:txBody>
      </p:sp>
      <p:sp>
        <p:nvSpPr>
          <p:cNvPr id="378" name="Google Shape;378;p233"/>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600"/>
              <a:buFont typeface="Arial"/>
              <a:buNone/>
              <a:defRPr b="0" i="0" sz="1600" u="none" cap="none" strike="noStrike">
                <a:solidFill>
                  <a:srgbClr val="000000"/>
                </a:solidFill>
                <a:latin typeface="Tahoma"/>
                <a:ea typeface="Tahoma"/>
                <a:cs typeface="Tahoma"/>
                <a:sym typeface="Tahoma"/>
              </a:defRPr>
            </a:lvl1pPr>
            <a:lvl2pPr indent="0" lvl="1" marL="0" marR="0" rtl="0" algn="l">
              <a:lnSpc>
                <a:spcPct val="100000"/>
              </a:lnSpc>
              <a:spcBef>
                <a:spcPts val="0"/>
              </a:spcBef>
              <a:spcAft>
                <a:spcPts val="0"/>
              </a:spcAft>
              <a:buClr>
                <a:srgbClr val="000000"/>
              </a:buClr>
              <a:buSzPts val="1600"/>
              <a:buFont typeface="Arial"/>
              <a:buNone/>
              <a:defRPr b="0" i="0" sz="1600" u="none" cap="none" strike="noStrike">
                <a:solidFill>
                  <a:srgbClr val="000000"/>
                </a:solidFill>
                <a:latin typeface="Tahoma"/>
                <a:ea typeface="Tahoma"/>
                <a:cs typeface="Tahoma"/>
                <a:sym typeface="Tahoma"/>
              </a:defRPr>
            </a:lvl2pPr>
            <a:lvl3pPr indent="0" lvl="2" marL="0" marR="0" rtl="0" algn="l">
              <a:lnSpc>
                <a:spcPct val="100000"/>
              </a:lnSpc>
              <a:spcBef>
                <a:spcPts val="0"/>
              </a:spcBef>
              <a:spcAft>
                <a:spcPts val="0"/>
              </a:spcAft>
              <a:buClr>
                <a:srgbClr val="000000"/>
              </a:buClr>
              <a:buSzPts val="1600"/>
              <a:buFont typeface="Arial"/>
              <a:buNone/>
              <a:defRPr b="0" i="0" sz="1600" u="none" cap="none" strike="noStrike">
                <a:solidFill>
                  <a:srgbClr val="000000"/>
                </a:solidFill>
                <a:latin typeface="Tahoma"/>
                <a:ea typeface="Tahoma"/>
                <a:cs typeface="Tahoma"/>
                <a:sym typeface="Tahoma"/>
              </a:defRPr>
            </a:lvl3pPr>
            <a:lvl4pPr indent="0" lvl="3" marL="0" marR="0" rtl="0" algn="l">
              <a:lnSpc>
                <a:spcPct val="100000"/>
              </a:lnSpc>
              <a:spcBef>
                <a:spcPts val="0"/>
              </a:spcBef>
              <a:spcAft>
                <a:spcPts val="0"/>
              </a:spcAft>
              <a:buClr>
                <a:srgbClr val="000000"/>
              </a:buClr>
              <a:buSzPts val="1600"/>
              <a:buFont typeface="Arial"/>
              <a:buNone/>
              <a:defRPr b="0" i="0" sz="1600" u="none" cap="none" strike="noStrike">
                <a:solidFill>
                  <a:srgbClr val="000000"/>
                </a:solidFill>
                <a:latin typeface="Tahoma"/>
                <a:ea typeface="Tahoma"/>
                <a:cs typeface="Tahoma"/>
                <a:sym typeface="Tahoma"/>
              </a:defRPr>
            </a:lvl4pPr>
            <a:lvl5pPr indent="0" lvl="4" marL="0" marR="0" rtl="0" algn="l">
              <a:lnSpc>
                <a:spcPct val="100000"/>
              </a:lnSpc>
              <a:spcBef>
                <a:spcPts val="0"/>
              </a:spcBef>
              <a:spcAft>
                <a:spcPts val="0"/>
              </a:spcAft>
              <a:buClr>
                <a:srgbClr val="000000"/>
              </a:buClr>
              <a:buSzPts val="1600"/>
              <a:buFont typeface="Arial"/>
              <a:buNone/>
              <a:defRPr b="0" i="0" sz="1600" u="none" cap="none" strike="noStrike">
                <a:solidFill>
                  <a:srgbClr val="000000"/>
                </a:solidFill>
                <a:latin typeface="Tahoma"/>
                <a:ea typeface="Tahoma"/>
                <a:cs typeface="Tahoma"/>
                <a:sym typeface="Tahoma"/>
              </a:defRPr>
            </a:lvl5pPr>
            <a:lvl6pPr indent="0" lvl="5" marL="0" marR="0" rtl="0" algn="l">
              <a:lnSpc>
                <a:spcPct val="100000"/>
              </a:lnSpc>
              <a:spcBef>
                <a:spcPts val="0"/>
              </a:spcBef>
              <a:spcAft>
                <a:spcPts val="0"/>
              </a:spcAft>
              <a:buClr>
                <a:srgbClr val="000000"/>
              </a:buClr>
              <a:buSzPts val="1600"/>
              <a:buFont typeface="Arial"/>
              <a:buNone/>
              <a:defRPr b="0" i="0" sz="1600" u="none" cap="none" strike="noStrike">
                <a:solidFill>
                  <a:srgbClr val="000000"/>
                </a:solidFill>
                <a:latin typeface="Tahoma"/>
                <a:ea typeface="Tahoma"/>
                <a:cs typeface="Tahoma"/>
                <a:sym typeface="Tahoma"/>
              </a:defRPr>
            </a:lvl6pPr>
            <a:lvl7pPr indent="0" lvl="6" marL="0" marR="0" rtl="0" algn="l">
              <a:lnSpc>
                <a:spcPct val="100000"/>
              </a:lnSpc>
              <a:spcBef>
                <a:spcPts val="0"/>
              </a:spcBef>
              <a:spcAft>
                <a:spcPts val="0"/>
              </a:spcAft>
              <a:buClr>
                <a:srgbClr val="000000"/>
              </a:buClr>
              <a:buSzPts val="1600"/>
              <a:buFont typeface="Arial"/>
              <a:buNone/>
              <a:defRPr b="0" i="0" sz="1600" u="none" cap="none" strike="noStrike">
                <a:solidFill>
                  <a:srgbClr val="000000"/>
                </a:solidFill>
                <a:latin typeface="Tahoma"/>
                <a:ea typeface="Tahoma"/>
                <a:cs typeface="Tahoma"/>
                <a:sym typeface="Tahoma"/>
              </a:defRPr>
            </a:lvl7pPr>
            <a:lvl8pPr indent="0" lvl="7" marL="0" marR="0" rtl="0" algn="l">
              <a:lnSpc>
                <a:spcPct val="100000"/>
              </a:lnSpc>
              <a:spcBef>
                <a:spcPts val="0"/>
              </a:spcBef>
              <a:spcAft>
                <a:spcPts val="0"/>
              </a:spcAft>
              <a:buClr>
                <a:srgbClr val="000000"/>
              </a:buClr>
              <a:buSzPts val="1600"/>
              <a:buFont typeface="Arial"/>
              <a:buNone/>
              <a:defRPr b="0" i="0" sz="1600" u="none" cap="none" strike="noStrike">
                <a:solidFill>
                  <a:srgbClr val="000000"/>
                </a:solidFill>
                <a:latin typeface="Tahoma"/>
                <a:ea typeface="Tahoma"/>
                <a:cs typeface="Tahoma"/>
                <a:sym typeface="Tahoma"/>
              </a:defRPr>
            </a:lvl8pPr>
            <a:lvl9pPr indent="0" lvl="8" marL="0" marR="0" rtl="0" algn="l">
              <a:lnSpc>
                <a:spcPct val="100000"/>
              </a:lnSpc>
              <a:spcBef>
                <a:spcPts val="0"/>
              </a:spcBef>
              <a:spcAft>
                <a:spcPts val="0"/>
              </a:spcAft>
              <a:buClr>
                <a:srgbClr val="000000"/>
              </a:buClr>
              <a:buSzPts val="1600"/>
              <a:buFont typeface="Arial"/>
              <a:buNone/>
              <a:defRPr b="0" i="0" sz="1600" u="none" cap="none" strike="noStrike">
                <a:solidFill>
                  <a:srgbClr val="000000"/>
                </a:solidFill>
                <a:latin typeface="Tahoma"/>
                <a:ea typeface="Tahoma"/>
                <a:cs typeface="Tahoma"/>
                <a:sym typeface="Tahom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and Content">
  <p:cSld name="3_Title and Content">
    <p:spTree>
      <p:nvGrpSpPr>
        <p:cNvPr id="379" name="Shape 379"/>
        <p:cNvGrpSpPr/>
        <p:nvPr/>
      </p:nvGrpSpPr>
      <p:grpSpPr>
        <a:xfrm>
          <a:off x="0" y="0"/>
          <a:ext cx="0" cy="0"/>
          <a:chOff x="0" y="0"/>
          <a:chExt cx="0" cy="0"/>
        </a:xfrm>
      </p:grpSpPr>
      <p:sp>
        <p:nvSpPr>
          <p:cNvPr id="380" name="Google Shape;380;p234"/>
          <p:cNvSpPr txBox="1"/>
          <p:nvPr>
            <p:ph type="title"/>
          </p:nvPr>
        </p:nvSpPr>
        <p:spPr>
          <a:xfrm>
            <a:off x="395536" y="274638"/>
            <a:ext cx="6120680" cy="850106"/>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chemeClr val="dk1"/>
              </a:buClr>
              <a:buSzPts val="3200"/>
              <a:buFont typeface="Calibri"/>
              <a:buNone/>
              <a:defRPr b="0" i="0" sz="3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381" name="Google Shape;381;p23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382" name="Google Shape;382;p234"/>
          <p:cNvSpPr txBox="1"/>
          <p:nvPr>
            <p:ph idx="11" type="ftr"/>
          </p:nvPr>
        </p:nvSpPr>
        <p:spPr>
          <a:xfrm>
            <a:off x="2195736" y="6237312"/>
            <a:ext cx="4392488"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Tahoma"/>
                <a:ea typeface="Tahoma"/>
                <a:cs typeface="Tahoma"/>
                <a:sym typeface="Tahoma"/>
              </a:defRPr>
            </a:lvl1pPr>
            <a:lvl2pPr lvl="1"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2pPr>
            <a:lvl3pPr lvl="2"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3pPr>
            <a:lvl4pPr lvl="3"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4pPr>
            <a:lvl5pPr lvl="4"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5pPr>
            <a:lvl6pPr lvl="5"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6pPr>
            <a:lvl7pPr lvl="6"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7pPr>
            <a:lvl8pPr lvl="7"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8pPr>
            <a:lvl9pPr lvl="8"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9pPr>
          </a:lstStyle>
          <a:p/>
        </p:txBody>
      </p:sp>
      <p:sp>
        <p:nvSpPr>
          <p:cNvPr id="383" name="Google Shape;383;p234"/>
          <p:cNvSpPr txBox="1"/>
          <p:nvPr>
            <p:ph idx="12" type="sldNum"/>
          </p:nvPr>
        </p:nvSpPr>
        <p:spPr>
          <a:xfrm>
            <a:off x="8532440" y="6237312"/>
            <a:ext cx="611560" cy="293117"/>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600"/>
              <a:buFont typeface="Arial"/>
              <a:buNone/>
              <a:defRPr b="1" i="0" sz="1600" u="none" cap="none" strike="noStrike">
                <a:solidFill>
                  <a:srgbClr val="000000"/>
                </a:solidFill>
                <a:latin typeface="Tahoma"/>
                <a:ea typeface="Tahoma"/>
                <a:cs typeface="Tahoma"/>
                <a:sym typeface="Tahoma"/>
              </a:defRPr>
            </a:lvl1pPr>
            <a:lvl2pPr indent="0" lvl="1" marL="0" marR="0" rtl="0" algn="l">
              <a:lnSpc>
                <a:spcPct val="100000"/>
              </a:lnSpc>
              <a:spcBef>
                <a:spcPts val="0"/>
              </a:spcBef>
              <a:spcAft>
                <a:spcPts val="0"/>
              </a:spcAft>
              <a:buClr>
                <a:srgbClr val="000000"/>
              </a:buClr>
              <a:buSzPts val="1600"/>
              <a:buFont typeface="Arial"/>
              <a:buNone/>
              <a:defRPr b="1" i="0" sz="1600" u="none" cap="none" strike="noStrike">
                <a:solidFill>
                  <a:srgbClr val="000000"/>
                </a:solidFill>
                <a:latin typeface="Tahoma"/>
                <a:ea typeface="Tahoma"/>
                <a:cs typeface="Tahoma"/>
                <a:sym typeface="Tahoma"/>
              </a:defRPr>
            </a:lvl2pPr>
            <a:lvl3pPr indent="0" lvl="2" marL="0" marR="0" rtl="0" algn="l">
              <a:lnSpc>
                <a:spcPct val="100000"/>
              </a:lnSpc>
              <a:spcBef>
                <a:spcPts val="0"/>
              </a:spcBef>
              <a:spcAft>
                <a:spcPts val="0"/>
              </a:spcAft>
              <a:buClr>
                <a:srgbClr val="000000"/>
              </a:buClr>
              <a:buSzPts val="1600"/>
              <a:buFont typeface="Arial"/>
              <a:buNone/>
              <a:defRPr b="1" i="0" sz="1600" u="none" cap="none" strike="noStrike">
                <a:solidFill>
                  <a:srgbClr val="000000"/>
                </a:solidFill>
                <a:latin typeface="Tahoma"/>
                <a:ea typeface="Tahoma"/>
                <a:cs typeface="Tahoma"/>
                <a:sym typeface="Tahoma"/>
              </a:defRPr>
            </a:lvl3pPr>
            <a:lvl4pPr indent="0" lvl="3" marL="0" marR="0" rtl="0" algn="l">
              <a:lnSpc>
                <a:spcPct val="100000"/>
              </a:lnSpc>
              <a:spcBef>
                <a:spcPts val="0"/>
              </a:spcBef>
              <a:spcAft>
                <a:spcPts val="0"/>
              </a:spcAft>
              <a:buClr>
                <a:srgbClr val="000000"/>
              </a:buClr>
              <a:buSzPts val="1600"/>
              <a:buFont typeface="Arial"/>
              <a:buNone/>
              <a:defRPr b="1" i="0" sz="1600" u="none" cap="none" strike="noStrike">
                <a:solidFill>
                  <a:srgbClr val="000000"/>
                </a:solidFill>
                <a:latin typeface="Tahoma"/>
                <a:ea typeface="Tahoma"/>
                <a:cs typeface="Tahoma"/>
                <a:sym typeface="Tahoma"/>
              </a:defRPr>
            </a:lvl4pPr>
            <a:lvl5pPr indent="0" lvl="4" marL="0" marR="0" rtl="0" algn="l">
              <a:lnSpc>
                <a:spcPct val="100000"/>
              </a:lnSpc>
              <a:spcBef>
                <a:spcPts val="0"/>
              </a:spcBef>
              <a:spcAft>
                <a:spcPts val="0"/>
              </a:spcAft>
              <a:buClr>
                <a:srgbClr val="000000"/>
              </a:buClr>
              <a:buSzPts val="1600"/>
              <a:buFont typeface="Arial"/>
              <a:buNone/>
              <a:defRPr b="1" i="0" sz="1600" u="none" cap="none" strike="noStrike">
                <a:solidFill>
                  <a:srgbClr val="000000"/>
                </a:solidFill>
                <a:latin typeface="Tahoma"/>
                <a:ea typeface="Tahoma"/>
                <a:cs typeface="Tahoma"/>
                <a:sym typeface="Tahoma"/>
              </a:defRPr>
            </a:lvl5pPr>
            <a:lvl6pPr indent="0" lvl="5" marL="0" marR="0" rtl="0" algn="l">
              <a:lnSpc>
                <a:spcPct val="100000"/>
              </a:lnSpc>
              <a:spcBef>
                <a:spcPts val="0"/>
              </a:spcBef>
              <a:spcAft>
                <a:spcPts val="0"/>
              </a:spcAft>
              <a:buClr>
                <a:srgbClr val="000000"/>
              </a:buClr>
              <a:buSzPts val="1600"/>
              <a:buFont typeface="Arial"/>
              <a:buNone/>
              <a:defRPr b="1" i="0" sz="1600" u="none" cap="none" strike="noStrike">
                <a:solidFill>
                  <a:srgbClr val="000000"/>
                </a:solidFill>
                <a:latin typeface="Tahoma"/>
                <a:ea typeface="Tahoma"/>
                <a:cs typeface="Tahoma"/>
                <a:sym typeface="Tahoma"/>
              </a:defRPr>
            </a:lvl6pPr>
            <a:lvl7pPr indent="0" lvl="6" marL="0" marR="0" rtl="0" algn="l">
              <a:lnSpc>
                <a:spcPct val="100000"/>
              </a:lnSpc>
              <a:spcBef>
                <a:spcPts val="0"/>
              </a:spcBef>
              <a:spcAft>
                <a:spcPts val="0"/>
              </a:spcAft>
              <a:buClr>
                <a:srgbClr val="000000"/>
              </a:buClr>
              <a:buSzPts val="1600"/>
              <a:buFont typeface="Arial"/>
              <a:buNone/>
              <a:defRPr b="1" i="0" sz="1600" u="none" cap="none" strike="noStrike">
                <a:solidFill>
                  <a:srgbClr val="000000"/>
                </a:solidFill>
                <a:latin typeface="Tahoma"/>
                <a:ea typeface="Tahoma"/>
                <a:cs typeface="Tahoma"/>
                <a:sym typeface="Tahoma"/>
              </a:defRPr>
            </a:lvl7pPr>
            <a:lvl8pPr indent="0" lvl="7" marL="0" marR="0" rtl="0" algn="l">
              <a:lnSpc>
                <a:spcPct val="100000"/>
              </a:lnSpc>
              <a:spcBef>
                <a:spcPts val="0"/>
              </a:spcBef>
              <a:spcAft>
                <a:spcPts val="0"/>
              </a:spcAft>
              <a:buClr>
                <a:srgbClr val="000000"/>
              </a:buClr>
              <a:buSzPts val="1600"/>
              <a:buFont typeface="Arial"/>
              <a:buNone/>
              <a:defRPr b="1" i="0" sz="1600" u="none" cap="none" strike="noStrike">
                <a:solidFill>
                  <a:srgbClr val="000000"/>
                </a:solidFill>
                <a:latin typeface="Tahoma"/>
                <a:ea typeface="Tahoma"/>
                <a:cs typeface="Tahoma"/>
                <a:sym typeface="Tahoma"/>
              </a:defRPr>
            </a:lvl8pPr>
            <a:lvl9pPr indent="0" lvl="8" marL="0" marR="0" rtl="0" algn="l">
              <a:lnSpc>
                <a:spcPct val="100000"/>
              </a:lnSpc>
              <a:spcBef>
                <a:spcPts val="0"/>
              </a:spcBef>
              <a:spcAft>
                <a:spcPts val="0"/>
              </a:spcAft>
              <a:buClr>
                <a:srgbClr val="000000"/>
              </a:buClr>
              <a:buSzPts val="1600"/>
              <a:buFont typeface="Arial"/>
              <a:buNone/>
              <a:defRPr b="1" i="0" sz="1600" u="none" cap="none" strike="noStrike">
                <a:solidFill>
                  <a:srgbClr val="000000"/>
                </a:solidFill>
                <a:latin typeface="Tahoma"/>
                <a:ea typeface="Tahoma"/>
                <a:cs typeface="Tahoma"/>
                <a:sym typeface="Tahom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2">
    <p:spTree>
      <p:nvGrpSpPr>
        <p:cNvPr id="384" name="Shape 384"/>
        <p:cNvGrpSpPr/>
        <p:nvPr/>
      </p:nvGrpSpPr>
      <p:grpSpPr>
        <a:xfrm>
          <a:off x="0" y="0"/>
          <a:ext cx="0" cy="0"/>
          <a:chOff x="0" y="0"/>
          <a:chExt cx="0" cy="0"/>
        </a:xfrm>
      </p:grpSpPr>
      <p:sp>
        <p:nvSpPr>
          <p:cNvPr id="385" name="Google Shape;385;p235"/>
          <p:cNvSpPr txBox="1"/>
          <p:nvPr>
            <p:ph type="title"/>
          </p:nvPr>
        </p:nvSpPr>
        <p:spPr>
          <a:xfrm>
            <a:off x="395536" y="274638"/>
            <a:ext cx="6120680" cy="850106"/>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chemeClr val="dk1"/>
              </a:buClr>
              <a:buSzPts val="3200"/>
              <a:buFont typeface="Calibri"/>
              <a:buNone/>
              <a:defRPr b="0" i="0" sz="3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386" name="Google Shape;386;p23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387" name="Google Shape;387;p235"/>
          <p:cNvSpPr txBox="1"/>
          <p:nvPr>
            <p:ph idx="11" type="ftr"/>
          </p:nvPr>
        </p:nvSpPr>
        <p:spPr>
          <a:xfrm>
            <a:off x="2195736" y="6237312"/>
            <a:ext cx="4392488"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Tahoma"/>
                <a:ea typeface="Tahoma"/>
                <a:cs typeface="Tahoma"/>
                <a:sym typeface="Tahoma"/>
              </a:defRPr>
            </a:lvl1pPr>
            <a:lvl2pPr lvl="1"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2pPr>
            <a:lvl3pPr lvl="2"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3pPr>
            <a:lvl4pPr lvl="3"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4pPr>
            <a:lvl5pPr lvl="4"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5pPr>
            <a:lvl6pPr lvl="5"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6pPr>
            <a:lvl7pPr lvl="6"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7pPr>
            <a:lvl8pPr lvl="7"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8pPr>
            <a:lvl9pPr lvl="8"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9pPr>
          </a:lstStyle>
          <a:p/>
        </p:txBody>
      </p:sp>
      <p:sp>
        <p:nvSpPr>
          <p:cNvPr id="388" name="Google Shape;388;p235"/>
          <p:cNvSpPr txBox="1"/>
          <p:nvPr>
            <p:ph idx="12" type="sldNum"/>
          </p:nvPr>
        </p:nvSpPr>
        <p:spPr>
          <a:xfrm>
            <a:off x="8532440" y="6237312"/>
            <a:ext cx="611560" cy="293117"/>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600"/>
              <a:buFont typeface="Arial"/>
              <a:buNone/>
              <a:defRPr b="1" i="0" sz="1600" u="none" cap="none" strike="noStrike">
                <a:solidFill>
                  <a:srgbClr val="000000"/>
                </a:solidFill>
                <a:latin typeface="Tahoma"/>
                <a:ea typeface="Tahoma"/>
                <a:cs typeface="Tahoma"/>
                <a:sym typeface="Tahoma"/>
              </a:defRPr>
            </a:lvl1pPr>
            <a:lvl2pPr indent="0" lvl="1" marL="0" marR="0" rtl="0" algn="l">
              <a:lnSpc>
                <a:spcPct val="100000"/>
              </a:lnSpc>
              <a:spcBef>
                <a:spcPts val="0"/>
              </a:spcBef>
              <a:spcAft>
                <a:spcPts val="0"/>
              </a:spcAft>
              <a:buClr>
                <a:srgbClr val="000000"/>
              </a:buClr>
              <a:buSzPts val="1600"/>
              <a:buFont typeface="Arial"/>
              <a:buNone/>
              <a:defRPr b="1" i="0" sz="1600" u="none" cap="none" strike="noStrike">
                <a:solidFill>
                  <a:srgbClr val="000000"/>
                </a:solidFill>
                <a:latin typeface="Tahoma"/>
                <a:ea typeface="Tahoma"/>
                <a:cs typeface="Tahoma"/>
                <a:sym typeface="Tahoma"/>
              </a:defRPr>
            </a:lvl2pPr>
            <a:lvl3pPr indent="0" lvl="2" marL="0" marR="0" rtl="0" algn="l">
              <a:lnSpc>
                <a:spcPct val="100000"/>
              </a:lnSpc>
              <a:spcBef>
                <a:spcPts val="0"/>
              </a:spcBef>
              <a:spcAft>
                <a:spcPts val="0"/>
              </a:spcAft>
              <a:buClr>
                <a:srgbClr val="000000"/>
              </a:buClr>
              <a:buSzPts val="1600"/>
              <a:buFont typeface="Arial"/>
              <a:buNone/>
              <a:defRPr b="1" i="0" sz="1600" u="none" cap="none" strike="noStrike">
                <a:solidFill>
                  <a:srgbClr val="000000"/>
                </a:solidFill>
                <a:latin typeface="Tahoma"/>
                <a:ea typeface="Tahoma"/>
                <a:cs typeface="Tahoma"/>
                <a:sym typeface="Tahoma"/>
              </a:defRPr>
            </a:lvl3pPr>
            <a:lvl4pPr indent="0" lvl="3" marL="0" marR="0" rtl="0" algn="l">
              <a:lnSpc>
                <a:spcPct val="100000"/>
              </a:lnSpc>
              <a:spcBef>
                <a:spcPts val="0"/>
              </a:spcBef>
              <a:spcAft>
                <a:spcPts val="0"/>
              </a:spcAft>
              <a:buClr>
                <a:srgbClr val="000000"/>
              </a:buClr>
              <a:buSzPts val="1600"/>
              <a:buFont typeface="Arial"/>
              <a:buNone/>
              <a:defRPr b="1" i="0" sz="1600" u="none" cap="none" strike="noStrike">
                <a:solidFill>
                  <a:srgbClr val="000000"/>
                </a:solidFill>
                <a:latin typeface="Tahoma"/>
                <a:ea typeface="Tahoma"/>
                <a:cs typeface="Tahoma"/>
                <a:sym typeface="Tahoma"/>
              </a:defRPr>
            </a:lvl4pPr>
            <a:lvl5pPr indent="0" lvl="4" marL="0" marR="0" rtl="0" algn="l">
              <a:lnSpc>
                <a:spcPct val="100000"/>
              </a:lnSpc>
              <a:spcBef>
                <a:spcPts val="0"/>
              </a:spcBef>
              <a:spcAft>
                <a:spcPts val="0"/>
              </a:spcAft>
              <a:buClr>
                <a:srgbClr val="000000"/>
              </a:buClr>
              <a:buSzPts val="1600"/>
              <a:buFont typeface="Arial"/>
              <a:buNone/>
              <a:defRPr b="1" i="0" sz="1600" u="none" cap="none" strike="noStrike">
                <a:solidFill>
                  <a:srgbClr val="000000"/>
                </a:solidFill>
                <a:latin typeface="Tahoma"/>
                <a:ea typeface="Tahoma"/>
                <a:cs typeface="Tahoma"/>
                <a:sym typeface="Tahoma"/>
              </a:defRPr>
            </a:lvl5pPr>
            <a:lvl6pPr indent="0" lvl="5" marL="0" marR="0" rtl="0" algn="l">
              <a:lnSpc>
                <a:spcPct val="100000"/>
              </a:lnSpc>
              <a:spcBef>
                <a:spcPts val="0"/>
              </a:spcBef>
              <a:spcAft>
                <a:spcPts val="0"/>
              </a:spcAft>
              <a:buClr>
                <a:srgbClr val="000000"/>
              </a:buClr>
              <a:buSzPts val="1600"/>
              <a:buFont typeface="Arial"/>
              <a:buNone/>
              <a:defRPr b="1" i="0" sz="1600" u="none" cap="none" strike="noStrike">
                <a:solidFill>
                  <a:srgbClr val="000000"/>
                </a:solidFill>
                <a:latin typeface="Tahoma"/>
                <a:ea typeface="Tahoma"/>
                <a:cs typeface="Tahoma"/>
                <a:sym typeface="Tahoma"/>
              </a:defRPr>
            </a:lvl6pPr>
            <a:lvl7pPr indent="0" lvl="6" marL="0" marR="0" rtl="0" algn="l">
              <a:lnSpc>
                <a:spcPct val="100000"/>
              </a:lnSpc>
              <a:spcBef>
                <a:spcPts val="0"/>
              </a:spcBef>
              <a:spcAft>
                <a:spcPts val="0"/>
              </a:spcAft>
              <a:buClr>
                <a:srgbClr val="000000"/>
              </a:buClr>
              <a:buSzPts val="1600"/>
              <a:buFont typeface="Arial"/>
              <a:buNone/>
              <a:defRPr b="1" i="0" sz="1600" u="none" cap="none" strike="noStrike">
                <a:solidFill>
                  <a:srgbClr val="000000"/>
                </a:solidFill>
                <a:latin typeface="Tahoma"/>
                <a:ea typeface="Tahoma"/>
                <a:cs typeface="Tahoma"/>
                <a:sym typeface="Tahoma"/>
              </a:defRPr>
            </a:lvl7pPr>
            <a:lvl8pPr indent="0" lvl="7" marL="0" marR="0" rtl="0" algn="l">
              <a:lnSpc>
                <a:spcPct val="100000"/>
              </a:lnSpc>
              <a:spcBef>
                <a:spcPts val="0"/>
              </a:spcBef>
              <a:spcAft>
                <a:spcPts val="0"/>
              </a:spcAft>
              <a:buClr>
                <a:srgbClr val="000000"/>
              </a:buClr>
              <a:buSzPts val="1600"/>
              <a:buFont typeface="Arial"/>
              <a:buNone/>
              <a:defRPr b="1" i="0" sz="1600" u="none" cap="none" strike="noStrike">
                <a:solidFill>
                  <a:srgbClr val="000000"/>
                </a:solidFill>
                <a:latin typeface="Tahoma"/>
                <a:ea typeface="Tahoma"/>
                <a:cs typeface="Tahoma"/>
                <a:sym typeface="Tahoma"/>
              </a:defRPr>
            </a:lvl8pPr>
            <a:lvl9pPr indent="0" lvl="8" marL="0" marR="0" rtl="0" algn="l">
              <a:lnSpc>
                <a:spcPct val="100000"/>
              </a:lnSpc>
              <a:spcBef>
                <a:spcPts val="0"/>
              </a:spcBef>
              <a:spcAft>
                <a:spcPts val="0"/>
              </a:spcAft>
              <a:buClr>
                <a:srgbClr val="000000"/>
              </a:buClr>
              <a:buSzPts val="1600"/>
              <a:buFont typeface="Arial"/>
              <a:buNone/>
              <a:defRPr b="1" i="0" sz="1600" u="none" cap="none" strike="noStrike">
                <a:solidFill>
                  <a:srgbClr val="000000"/>
                </a:solidFill>
                <a:latin typeface="Tahoma"/>
                <a:ea typeface="Tahoma"/>
                <a:cs typeface="Tahoma"/>
                <a:sym typeface="Tahom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89" name="Shape 389"/>
        <p:cNvGrpSpPr/>
        <p:nvPr/>
      </p:nvGrpSpPr>
      <p:grpSpPr>
        <a:xfrm>
          <a:off x="0" y="0"/>
          <a:ext cx="0" cy="0"/>
          <a:chOff x="0" y="0"/>
          <a:chExt cx="0" cy="0"/>
        </a:xfrm>
      </p:grpSpPr>
      <p:sp>
        <p:nvSpPr>
          <p:cNvPr id="390" name="Google Shape;390;p23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chemeClr val="dk1"/>
              </a:buClr>
              <a:buSzPts val="4000"/>
              <a:buFont typeface="Calibri"/>
              <a:buNone/>
              <a:defRPr b="1" i="0" sz="40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391" name="Google Shape;391;p23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00"/>
              </a:spcBef>
              <a:spcAft>
                <a:spcPts val="0"/>
              </a:spcAft>
              <a:buClr>
                <a:srgbClr val="888888"/>
              </a:buClr>
              <a:buSzPts val="2000"/>
              <a:buNone/>
              <a:defRPr sz="2000">
                <a:solidFill>
                  <a:srgbClr val="888888"/>
                </a:solidFill>
              </a:defRPr>
            </a:lvl1pPr>
            <a:lvl2pPr indent="-228600" lvl="1" marL="914400" algn="l">
              <a:lnSpc>
                <a:spcPct val="100000"/>
              </a:lnSpc>
              <a:spcBef>
                <a:spcPts val="360"/>
              </a:spcBef>
              <a:spcAft>
                <a:spcPts val="0"/>
              </a:spcAft>
              <a:buClr>
                <a:srgbClr val="888888"/>
              </a:buClr>
              <a:buSzPts val="1800"/>
              <a:buNone/>
              <a:defRPr sz="1800">
                <a:solidFill>
                  <a:srgbClr val="888888"/>
                </a:solidFill>
              </a:defRPr>
            </a:lvl2pPr>
            <a:lvl3pPr indent="-228600" lvl="2" marL="1371600" algn="l">
              <a:lnSpc>
                <a:spcPct val="100000"/>
              </a:lnSpc>
              <a:spcBef>
                <a:spcPts val="320"/>
              </a:spcBef>
              <a:spcAft>
                <a:spcPts val="0"/>
              </a:spcAft>
              <a:buClr>
                <a:srgbClr val="888888"/>
              </a:buClr>
              <a:buSzPts val="1600"/>
              <a:buNone/>
              <a:defRPr sz="1600">
                <a:solidFill>
                  <a:srgbClr val="888888"/>
                </a:solidFill>
              </a:defRPr>
            </a:lvl3pPr>
            <a:lvl4pPr indent="-228600" lvl="3" marL="1828800" algn="l">
              <a:lnSpc>
                <a:spcPct val="100000"/>
              </a:lnSpc>
              <a:spcBef>
                <a:spcPts val="280"/>
              </a:spcBef>
              <a:spcAft>
                <a:spcPts val="0"/>
              </a:spcAft>
              <a:buClr>
                <a:srgbClr val="888888"/>
              </a:buClr>
              <a:buSzPts val="1400"/>
              <a:buNone/>
              <a:defRPr sz="1400">
                <a:solidFill>
                  <a:srgbClr val="888888"/>
                </a:solidFill>
              </a:defRPr>
            </a:lvl4pPr>
            <a:lvl5pPr indent="-228600" lvl="4" marL="2286000" algn="l">
              <a:lnSpc>
                <a:spcPct val="100000"/>
              </a:lnSpc>
              <a:spcBef>
                <a:spcPts val="280"/>
              </a:spcBef>
              <a:spcAft>
                <a:spcPts val="0"/>
              </a:spcAft>
              <a:buClr>
                <a:srgbClr val="888888"/>
              </a:buClr>
              <a:buSzPts val="1400"/>
              <a:buNone/>
              <a:defRPr sz="1400">
                <a:solidFill>
                  <a:srgbClr val="888888"/>
                </a:solidFill>
              </a:defRPr>
            </a:lvl5pPr>
            <a:lvl6pPr indent="-228600" lvl="5" marL="2743200" algn="l">
              <a:lnSpc>
                <a:spcPct val="100000"/>
              </a:lnSpc>
              <a:spcBef>
                <a:spcPts val="280"/>
              </a:spcBef>
              <a:spcAft>
                <a:spcPts val="0"/>
              </a:spcAft>
              <a:buClr>
                <a:srgbClr val="888888"/>
              </a:buClr>
              <a:buSzPts val="1400"/>
              <a:buNone/>
              <a:defRPr sz="1400">
                <a:solidFill>
                  <a:srgbClr val="888888"/>
                </a:solidFill>
              </a:defRPr>
            </a:lvl6pPr>
            <a:lvl7pPr indent="-228600" lvl="6" marL="3200400" algn="l">
              <a:lnSpc>
                <a:spcPct val="100000"/>
              </a:lnSpc>
              <a:spcBef>
                <a:spcPts val="280"/>
              </a:spcBef>
              <a:spcAft>
                <a:spcPts val="0"/>
              </a:spcAft>
              <a:buClr>
                <a:srgbClr val="888888"/>
              </a:buClr>
              <a:buSzPts val="1400"/>
              <a:buNone/>
              <a:defRPr sz="1400">
                <a:solidFill>
                  <a:srgbClr val="888888"/>
                </a:solidFill>
              </a:defRPr>
            </a:lvl7pPr>
            <a:lvl8pPr indent="-228600" lvl="7" marL="3657600" algn="l">
              <a:lnSpc>
                <a:spcPct val="100000"/>
              </a:lnSpc>
              <a:spcBef>
                <a:spcPts val="280"/>
              </a:spcBef>
              <a:spcAft>
                <a:spcPts val="0"/>
              </a:spcAft>
              <a:buClr>
                <a:srgbClr val="888888"/>
              </a:buClr>
              <a:buSzPts val="1400"/>
              <a:buNone/>
              <a:defRPr sz="1400">
                <a:solidFill>
                  <a:srgbClr val="888888"/>
                </a:solidFill>
              </a:defRPr>
            </a:lvl8pPr>
            <a:lvl9pPr indent="-228600" lvl="8" marL="4114800" algn="l">
              <a:lnSpc>
                <a:spcPct val="100000"/>
              </a:lnSpc>
              <a:spcBef>
                <a:spcPts val="280"/>
              </a:spcBef>
              <a:spcAft>
                <a:spcPts val="0"/>
              </a:spcAft>
              <a:buClr>
                <a:srgbClr val="888888"/>
              </a:buClr>
              <a:buSzPts val="1400"/>
              <a:buNone/>
              <a:defRPr sz="1400">
                <a:solidFill>
                  <a:srgbClr val="888888"/>
                </a:solidFill>
              </a:defRPr>
            </a:lvl9pPr>
          </a:lstStyle>
          <a:p/>
        </p:txBody>
      </p:sp>
      <p:sp>
        <p:nvSpPr>
          <p:cNvPr id="392" name="Google Shape;392;p236"/>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1pPr>
            <a:lvl2pPr lvl="1"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2pPr>
            <a:lvl3pPr lvl="2"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3pPr>
            <a:lvl4pPr lvl="3"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4pPr>
            <a:lvl5pPr lvl="4"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5pPr>
            <a:lvl6pPr lvl="5"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6pPr>
            <a:lvl7pPr lvl="6"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7pPr>
            <a:lvl8pPr lvl="7"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8pPr>
            <a:lvl9pPr lvl="8"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9pPr>
          </a:lstStyle>
          <a:p/>
        </p:txBody>
      </p:sp>
      <p:sp>
        <p:nvSpPr>
          <p:cNvPr id="393" name="Google Shape;393;p236"/>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1pPr>
            <a:lvl2pPr lvl="1"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2pPr>
            <a:lvl3pPr lvl="2"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3pPr>
            <a:lvl4pPr lvl="3"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4pPr>
            <a:lvl5pPr lvl="4"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5pPr>
            <a:lvl6pPr lvl="5"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6pPr>
            <a:lvl7pPr lvl="6"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7pPr>
            <a:lvl8pPr lvl="7"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8pPr>
            <a:lvl9pPr lvl="8"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9pPr>
          </a:lstStyle>
          <a:p/>
        </p:txBody>
      </p:sp>
      <p:sp>
        <p:nvSpPr>
          <p:cNvPr id="394" name="Google Shape;394;p236"/>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600"/>
              <a:buFont typeface="Arial"/>
              <a:buNone/>
              <a:defRPr b="0" i="0" sz="1600" u="none" cap="none" strike="noStrike">
                <a:solidFill>
                  <a:srgbClr val="000000"/>
                </a:solidFill>
                <a:latin typeface="Tahoma"/>
                <a:ea typeface="Tahoma"/>
                <a:cs typeface="Tahoma"/>
                <a:sym typeface="Tahoma"/>
              </a:defRPr>
            </a:lvl1pPr>
            <a:lvl2pPr indent="0" lvl="1" marL="0" marR="0" rtl="0" algn="l">
              <a:lnSpc>
                <a:spcPct val="100000"/>
              </a:lnSpc>
              <a:spcBef>
                <a:spcPts val="0"/>
              </a:spcBef>
              <a:spcAft>
                <a:spcPts val="0"/>
              </a:spcAft>
              <a:buClr>
                <a:srgbClr val="000000"/>
              </a:buClr>
              <a:buSzPts val="1600"/>
              <a:buFont typeface="Arial"/>
              <a:buNone/>
              <a:defRPr b="0" i="0" sz="1600" u="none" cap="none" strike="noStrike">
                <a:solidFill>
                  <a:srgbClr val="000000"/>
                </a:solidFill>
                <a:latin typeface="Tahoma"/>
                <a:ea typeface="Tahoma"/>
                <a:cs typeface="Tahoma"/>
                <a:sym typeface="Tahoma"/>
              </a:defRPr>
            </a:lvl2pPr>
            <a:lvl3pPr indent="0" lvl="2" marL="0" marR="0" rtl="0" algn="l">
              <a:lnSpc>
                <a:spcPct val="100000"/>
              </a:lnSpc>
              <a:spcBef>
                <a:spcPts val="0"/>
              </a:spcBef>
              <a:spcAft>
                <a:spcPts val="0"/>
              </a:spcAft>
              <a:buClr>
                <a:srgbClr val="000000"/>
              </a:buClr>
              <a:buSzPts val="1600"/>
              <a:buFont typeface="Arial"/>
              <a:buNone/>
              <a:defRPr b="0" i="0" sz="1600" u="none" cap="none" strike="noStrike">
                <a:solidFill>
                  <a:srgbClr val="000000"/>
                </a:solidFill>
                <a:latin typeface="Tahoma"/>
                <a:ea typeface="Tahoma"/>
                <a:cs typeface="Tahoma"/>
                <a:sym typeface="Tahoma"/>
              </a:defRPr>
            </a:lvl3pPr>
            <a:lvl4pPr indent="0" lvl="3" marL="0" marR="0" rtl="0" algn="l">
              <a:lnSpc>
                <a:spcPct val="100000"/>
              </a:lnSpc>
              <a:spcBef>
                <a:spcPts val="0"/>
              </a:spcBef>
              <a:spcAft>
                <a:spcPts val="0"/>
              </a:spcAft>
              <a:buClr>
                <a:srgbClr val="000000"/>
              </a:buClr>
              <a:buSzPts val="1600"/>
              <a:buFont typeface="Arial"/>
              <a:buNone/>
              <a:defRPr b="0" i="0" sz="1600" u="none" cap="none" strike="noStrike">
                <a:solidFill>
                  <a:srgbClr val="000000"/>
                </a:solidFill>
                <a:latin typeface="Tahoma"/>
                <a:ea typeface="Tahoma"/>
                <a:cs typeface="Tahoma"/>
                <a:sym typeface="Tahoma"/>
              </a:defRPr>
            </a:lvl4pPr>
            <a:lvl5pPr indent="0" lvl="4" marL="0" marR="0" rtl="0" algn="l">
              <a:lnSpc>
                <a:spcPct val="100000"/>
              </a:lnSpc>
              <a:spcBef>
                <a:spcPts val="0"/>
              </a:spcBef>
              <a:spcAft>
                <a:spcPts val="0"/>
              </a:spcAft>
              <a:buClr>
                <a:srgbClr val="000000"/>
              </a:buClr>
              <a:buSzPts val="1600"/>
              <a:buFont typeface="Arial"/>
              <a:buNone/>
              <a:defRPr b="0" i="0" sz="1600" u="none" cap="none" strike="noStrike">
                <a:solidFill>
                  <a:srgbClr val="000000"/>
                </a:solidFill>
                <a:latin typeface="Tahoma"/>
                <a:ea typeface="Tahoma"/>
                <a:cs typeface="Tahoma"/>
                <a:sym typeface="Tahoma"/>
              </a:defRPr>
            </a:lvl5pPr>
            <a:lvl6pPr indent="0" lvl="5" marL="0" marR="0" rtl="0" algn="l">
              <a:lnSpc>
                <a:spcPct val="100000"/>
              </a:lnSpc>
              <a:spcBef>
                <a:spcPts val="0"/>
              </a:spcBef>
              <a:spcAft>
                <a:spcPts val="0"/>
              </a:spcAft>
              <a:buClr>
                <a:srgbClr val="000000"/>
              </a:buClr>
              <a:buSzPts val="1600"/>
              <a:buFont typeface="Arial"/>
              <a:buNone/>
              <a:defRPr b="0" i="0" sz="1600" u="none" cap="none" strike="noStrike">
                <a:solidFill>
                  <a:srgbClr val="000000"/>
                </a:solidFill>
                <a:latin typeface="Tahoma"/>
                <a:ea typeface="Tahoma"/>
                <a:cs typeface="Tahoma"/>
                <a:sym typeface="Tahoma"/>
              </a:defRPr>
            </a:lvl6pPr>
            <a:lvl7pPr indent="0" lvl="6" marL="0" marR="0" rtl="0" algn="l">
              <a:lnSpc>
                <a:spcPct val="100000"/>
              </a:lnSpc>
              <a:spcBef>
                <a:spcPts val="0"/>
              </a:spcBef>
              <a:spcAft>
                <a:spcPts val="0"/>
              </a:spcAft>
              <a:buClr>
                <a:srgbClr val="000000"/>
              </a:buClr>
              <a:buSzPts val="1600"/>
              <a:buFont typeface="Arial"/>
              <a:buNone/>
              <a:defRPr b="0" i="0" sz="1600" u="none" cap="none" strike="noStrike">
                <a:solidFill>
                  <a:srgbClr val="000000"/>
                </a:solidFill>
                <a:latin typeface="Tahoma"/>
                <a:ea typeface="Tahoma"/>
                <a:cs typeface="Tahoma"/>
                <a:sym typeface="Tahoma"/>
              </a:defRPr>
            </a:lvl7pPr>
            <a:lvl8pPr indent="0" lvl="7" marL="0" marR="0" rtl="0" algn="l">
              <a:lnSpc>
                <a:spcPct val="100000"/>
              </a:lnSpc>
              <a:spcBef>
                <a:spcPts val="0"/>
              </a:spcBef>
              <a:spcAft>
                <a:spcPts val="0"/>
              </a:spcAft>
              <a:buClr>
                <a:srgbClr val="000000"/>
              </a:buClr>
              <a:buSzPts val="1600"/>
              <a:buFont typeface="Arial"/>
              <a:buNone/>
              <a:defRPr b="0" i="0" sz="1600" u="none" cap="none" strike="noStrike">
                <a:solidFill>
                  <a:srgbClr val="000000"/>
                </a:solidFill>
                <a:latin typeface="Tahoma"/>
                <a:ea typeface="Tahoma"/>
                <a:cs typeface="Tahoma"/>
                <a:sym typeface="Tahoma"/>
              </a:defRPr>
            </a:lvl8pPr>
            <a:lvl9pPr indent="0" lvl="8" marL="0" marR="0" rtl="0" algn="l">
              <a:lnSpc>
                <a:spcPct val="100000"/>
              </a:lnSpc>
              <a:spcBef>
                <a:spcPts val="0"/>
              </a:spcBef>
              <a:spcAft>
                <a:spcPts val="0"/>
              </a:spcAft>
              <a:buClr>
                <a:srgbClr val="000000"/>
              </a:buClr>
              <a:buSzPts val="1600"/>
              <a:buFont typeface="Arial"/>
              <a:buNone/>
              <a:defRPr b="0" i="0" sz="1600" u="none" cap="none" strike="noStrike">
                <a:solidFill>
                  <a:srgbClr val="000000"/>
                </a:solidFill>
                <a:latin typeface="Tahoma"/>
                <a:ea typeface="Tahoma"/>
                <a:cs typeface="Tahoma"/>
                <a:sym typeface="Tahom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95" name="Shape 395"/>
        <p:cNvGrpSpPr/>
        <p:nvPr/>
      </p:nvGrpSpPr>
      <p:grpSpPr>
        <a:xfrm>
          <a:off x="0" y="0"/>
          <a:ext cx="0" cy="0"/>
          <a:chOff x="0" y="0"/>
          <a:chExt cx="0" cy="0"/>
        </a:xfrm>
      </p:grpSpPr>
      <p:sp>
        <p:nvSpPr>
          <p:cNvPr id="396" name="Google Shape;396;p237"/>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marR="0" rtl="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397" name="Google Shape;397;p23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398" name="Google Shape;398;p23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399" name="Google Shape;399;p237"/>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1pPr>
            <a:lvl2pPr lvl="1"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2pPr>
            <a:lvl3pPr lvl="2"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3pPr>
            <a:lvl4pPr lvl="3"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4pPr>
            <a:lvl5pPr lvl="4"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5pPr>
            <a:lvl6pPr lvl="5"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6pPr>
            <a:lvl7pPr lvl="6"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7pPr>
            <a:lvl8pPr lvl="7"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8pPr>
            <a:lvl9pPr lvl="8"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9pPr>
          </a:lstStyle>
          <a:p/>
        </p:txBody>
      </p:sp>
      <p:sp>
        <p:nvSpPr>
          <p:cNvPr id="400" name="Google Shape;400;p237"/>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1pPr>
            <a:lvl2pPr lvl="1"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2pPr>
            <a:lvl3pPr lvl="2"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3pPr>
            <a:lvl4pPr lvl="3"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4pPr>
            <a:lvl5pPr lvl="4"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5pPr>
            <a:lvl6pPr lvl="5"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6pPr>
            <a:lvl7pPr lvl="6"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7pPr>
            <a:lvl8pPr lvl="7"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8pPr>
            <a:lvl9pPr lvl="8"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9pPr>
          </a:lstStyle>
          <a:p/>
        </p:txBody>
      </p:sp>
      <p:sp>
        <p:nvSpPr>
          <p:cNvPr id="401" name="Google Shape;401;p237"/>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600"/>
              <a:buFont typeface="Arial"/>
              <a:buNone/>
              <a:defRPr b="0" i="0" sz="1600" u="none" cap="none" strike="noStrike">
                <a:solidFill>
                  <a:srgbClr val="000000"/>
                </a:solidFill>
                <a:latin typeface="Tahoma"/>
                <a:ea typeface="Tahoma"/>
                <a:cs typeface="Tahoma"/>
                <a:sym typeface="Tahoma"/>
              </a:defRPr>
            </a:lvl1pPr>
            <a:lvl2pPr indent="0" lvl="1" marL="0" marR="0" rtl="0" algn="l">
              <a:lnSpc>
                <a:spcPct val="100000"/>
              </a:lnSpc>
              <a:spcBef>
                <a:spcPts val="0"/>
              </a:spcBef>
              <a:spcAft>
                <a:spcPts val="0"/>
              </a:spcAft>
              <a:buClr>
                <a:srgbClr val="000000"/>
              </a:buClr>
              <a:buSzPts val="1600"/>
              <a:buFont typeface="Arial"/>
              <a:buNone/>
              <a:defRPr b="0" i="0" sz="1600" u="none" cap="none" strike="noStrike">
                <a:solidFill>
                  <a:srgbClr val="000000"/>
                </a:solidFill>
                <a:latin typeface="Tahoma"/>
                <a:ea typeface="Tahoma"/>
                <a:cs typeface="Tahoma"/>
                <a:sym typeface="Tahoma"/>
              </a:defRPr>
            </a:lvl2pPr>
            <a:lvl3pPr indent="0" lvl="2" marL="0" marR="0" rtl="0" algn="l">
              <a:lnSpc>
                <a:spcPct val="100000"/>
              </a:lnSpc>
              <a:spcBef>
                <a:spcPts val="0"/>
              </a:spcBef>
              <a:spcAft>
                <a:spcPts val="0"/>
              </a:spcAft>
              <a:buClr>
                <a:srgbClr val="000000"/>
              </a:buClr>
              <a:buSzPts val="1600"/>
              <a:buFont typeface="Arial"/>
              <a:buNone/>
              <a:defRPr b="0" i="0" sz="1600" u="none" cap="none" strike="noStrike">
                <a:solidFill>
                  <a:srgbClr val="000000"/>
                </a:solidFill>
                <a:latin typeface="Tahoma"/>
                <a:ea typeface="Tahoma"/>
                <a:cs typeface="Tahoma"/>
                <a:sym typeface="Tahoma"/>
              </a:defRPr>
            </a:lvl3pPr>
            <a:lvl4pPr indent="0" lvl="3" marL="0" marR="0" rtl="0" algn="l">
              <a:lnSpc>
                <a:spcPct val="100000"/>
              </a:lnSpc>
              <a:spcBef>
                <a:spcPts val="0"/>
              </a:spcBef>
              <a:spcAft>
                <a:spcPts val="0"/>
              </a:spcAft>
              <a:buClr>
                <a:srgbClr val="000000"/>
              </a:buClr>
              <a:buSzPts val="1600"/>
              <a:buFont typeface="Arial"/>
              <a:buNone/>
              <a:defRPr b="0" i="0" sz="1600" u="none" cap="none" strike="noStrike">
                <a:solidFill>
                  <a:srgbClr val="000000"/>
                </a:solidFill>
                <a:latin typeface="Tahoma"/>
                <a:ea typeface="Tahoma"/>
                <a:cs typeface="Tahoma"/>
                <a:sym typeface="Tahoma"/>
              </a:defRPr>
            </a:lvl4pPr>
            <a:lvl5pPr indent="0" lvl="4" marL="0" marR="0" rtl="0" algn="l">
              <a:lnSpc>
                <a:spcPct val="100000"/>
              </a:lnSpc>
              <a:spcBef>
                <a:spcPts val="0"/>
              </a:spcBef>
              <a:spcAft>
                <a:spcPts val="0"/>
              </a:spcAft>
              <a:buClr>
                <a:srgbClr val="000000"/>
              </a:buClr>
              <a:buSzPts val="1600"/>
              <a:buFont typeface="Arial"/>
              <a:buNone/>
              <a:defRPr b="0" i="0" sz="1600" u="none" cap="none" strike="noStrike">
                <a:solidFill>
                  <a:srgbClr val="000000"/>
                </a:solidFill>
                <a:latin typeface="Tahoma"/>
                <a:ea typeface="Tahoma"/>
                <a:cs typeface="Tahoma"/>
                <a:sym typeface="Tahoma"/>
              </a:defRPr>
            </a:lvl5pPr>
            <a:lvl6pPr indent="0" lvl="5" marL="0" marR="0" rtl="0" algn="l">
              <a:lnSpc>
                <a:spcPct val="100000"/>
              </a:lnSpc>
              <a:spcBef>
                <a:spcPts val="0"/>
              </a:spcBef>
              <a:spcAft>
                <a:spcPts val="0"/>
              </a:spcAft>
              <a:buClr>
                <a:srgbClr val="000000"/>
              </a:buClr>
              <a:buSzPts val="1600"/>
              <a:buFont typeface="Arial"/>
              <a:buNone/>
              <a:defRPr b="0" i="0" sz="1600" u="none" cap="none" strike="noStrike">
                <a:solidFill>
                  <a:srgbClr val="000000"/>
                </a:solidFill>
                <a:latin typeface="Tahoma"/>
                <a:ea typeface="Tahoma"/>
                <a:cs typeface="Tahoma"/>
                <a:sym typeface="Tahoma"/>
              </a:defRPr>
            </a:lvl6pPr>
            <a:lvl7pPr indent="0" lvl="6" marL="0" marR="0" rtl="0" algn="l">
              <a:lnSpc>
                <a:spcPct val="100000"/>
              </a:lnSpc>
              <a:spcBef>
                <a:spcPts val="0"/>
              </a:spcBef>
              <a:spcAft>
                <a:spcPts val="0"/>
              </a:spcAft>
              <a:buClr>
                <a:srgbClr val="000000"/>
              </a:buClr>
              <a:buSzPts val="1600"/>
              <a:buFont typeface="Arial"/>
              <a:buNone/>
              <a:defRPr b="0" i="0" sz="1600" u="none" cap="none" strike="noStrike">
                <a:solidFill>
                  <a:srgbClr val="000000"/>
                </a:solidFill>
                <a:latin typeface="Tahoma"/>
                <a:ea typeface="Tahoma"/>
                <a:cs typeface="Tahoma"/>
                <a:sym typeface="Tahoma"/>
              </a:defRPr>
            </a:lvl7pPr>
            <a:lvl8pPr indent="0" lvl="7" marL="0" marR="0" rtl="0" algn="l">
              <a:lnSpc>
                <a:spcPct val="100000"/>
              </a:lnSpc>
              <a:spcBef>
                <a:spcPts val="0"/>
              </a:spcBef>
              <a:spcAft>
                <a:spcPts val="0"/>
              </a:spcAft>
              <a:buClr>
                <a:srgbClr val="000000"/>
              </a:buClr>
              <a:buSzPts val="1600"/>
              <a:buFont typeface="Arial"/>
              <a:buNone/>
              <a:defRPr b="0" i="0" sz="1600" u="none" cap="none" strike="noStrike">
                <a:solidFill>
                  <a:srgbClr val="000000"/>
                </a:solidFill>
                <a:latin typeface="Tahoma"/>
                <a:ea typeface="Tahoma"/>
                <a:cs typeface="Tahoma"/>
                <a:sym typeface="Tahoma"/>
              </a:defRPr>
            </a:lvl8pPr>
            <a:lvl9pPr indent="0" lvl="8" marL="0" marR="0" rtl="0" algn="l">
              <a:lnSpc>
                <a:spcPct val="100000"/>
              </a:lnSpc>
              <a:spcBef>
                <a:spcPts val="0"/>
              </a:spcBef>
              <a:spcAft>
                <a:spcPts val="0"/>
              </a:spcAft>
              <a:buClr>
                <a:srgbClr val="000000"/>
              </a:buClr>
              <a:buSzPts val="1600"/>
              <a:buFont typeface="Arial"/>
              <a:buNone/>
              <a:defRPr b="0" i="0" sz="1600" u="none" cap="none" strike="noStrike">
                <a:solidFill>
                  <a:srgbClr val="000000"/>
                </a:solidFill>
                <a:latin typeface="Tahoma"/>
                <a:ea typeface="Tahoma"/>
                <a:cs typeface="Tahoma"/>
                <a:sym typeface="Tahom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2" name="Shape 402"/>
        <p:cNvGrpSpPr/>
        <p:nvPr/>
      </p:nvGrpSpPr>
      <p:grpSpPr>
        <a:xfrm>
          <a:off x="0" y="0"/>
          <a:ext cx="0" cy="0"/>
          <a:chOff x="0" y="0"/>
          <a:chExt cx="0" cy="0"/>
        </a:xfrm>
      </p:grpSpPr>
      <p:sp>
        <p:nvSpPr>
          <p:cNvPr id="403" name="Google Shape;403;p238"/>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marR="0" rtl="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404" name="Google Shape;404;p23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405" name="Google Shape;405;p23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406" name="Google Shape;406;p23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407" name="Google Shape;407;p23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408" name="Google Shape;408;p238"/>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1pPr>
            <a:lvl2pPr lvl="1"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2pPr>
            <a:lvl3pPr lvl="2"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3pPr>
            <a:lvl4pPr lvl="3"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4pPr>
            <a:lvl5pPr lvl="4"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5pPr>
            <a:lvl6pPr lvl="5"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6pPr>
            <a:lvl7pPr lvl="6"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7pPr>
            <a:lvl8pPr lvl="7"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8pPr>
            <a:lvl9pPr lvl="8"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9pPr>
          </a:lstStyle>
          <a:p/>
        </p:txBody>
      </p:sp>
      <p:sp>
        <p:nvSpPr>
          <p:cNvPr id="409" name="Google Shape;409;p238"/>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1pPr>
            <a:lvl2pPr lvl="1"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2pPr>
            <a:lvl3pPr lvl="2"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3pPr>
            <a:lvl4pPr lvl="3"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4pPr>
            <a:lvl5pPr lvl="4"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5pPr>
            <a:lvl6pPr lvl="5"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6pPr>
            <a:lvl7pPr lvl="6"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7pPr>
            <a:lvl8pPr lvl="7"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8pPr>
            <a:lvl9pPr lvl="8"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9pPr>
          </a:lstStyle>
          <a:p/>
        </p:txBody>
      </p:sp>
      <p:sp>
        <p:nvSpPr>
          <p:cNvPr id="410" name="Google Shape;410;p238"/>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600"/>
              <a:buFont typeface="Arial"/>
              <a:buNone/>
              <a:defRPr b="0" i="0" sz="1600" u="none" cap="none" strike="noStrike">
                <a:solidFill>
                  <a:srgbClr val="000000"/>
                </a:solidFill>
                <a:latin typeface="Tahoma"/>
                <a:ea typeface="Tahoma"/>
                <a:cs typeface="Tahoma"/>
                <a:sym typeface="Tahoma"/>
              </a:defRPr>
            </a:lvl1pPr>
            <a:lvl2pPr indent="0" lvl="1" marL="0" marR="0" rtl="0" algn="l">
              <a:lnSpc>
                <a:spcPct val="100000"/>
              </a:lnSpc>
              <a:spcBef>
                <a:spcPts val="0"/>
              </a:spcBef>
              <a:spcAft>
                <a:spcPts val="0"/>
              </a:spcAft>
              <a:buClr>
                <a:srgbClr val="000000"/>
              </a:buClr>
              <a:buSzPts val="1600"/>
              <a:buFont typeface="Arial"/>
              <a:buNone/>
              <a:defRPr b="0" i="0" sz="1600" u="none" cap="none" strike="noStrike">
                <a:solidFill>
                  <a:srgbClr val="000000"/>
                </a:solidFill>
                <a:latin typeface="Tahoma"/>
                <a:ea typeface="Tahoma"/>
                <a:cs typeface="Tahoma"/>
                <a:sym typeface="Tahoma"/>
              </a:defRPr>
            </a:lvl2pPr>
            <a:lvl3pPr indent="0" lvl="2" marL="0" marR="0" rtl="0" algn="l">
              <a:lnSpc>
                <a:spcPct val="100000"/>
              </a:lnSpc>
              <a:spcBef>
                <a:spcPts val="0"/>
              </a:spcBef>
              <a:spcAft>
                <a:spcPts val="0"/>
              </a:spcAft>
              <a:buClr>
                <a:srgbClr val="000000"/>
              </a:buClr>
              <a:buSzPts val="1600"/>
              <a:buFont typeface="Arial"/>
              <a:buNone/>
              <a:defRPr b="0" i="0" sz="1600" u="none" cap="none" strike="noStrike">
                <a:solidFill>
                  <a:srgbClr val="000000"/>
                </a:solidFill>
                <a:latin typeface="Tahoma"/>
                <a:ea typeface="Tahoma"/>
                <a:cs typeface="Tahoma"/>
                <a:sym typeface="Tahoma"/>
              </a:defRPr>
            </a:lvl3pPr>
            <a:lvl4pPr indent="0" lvl="3" marL="0" marR="0" rtl="0" algn="l">
              <a:lnSpc>
                <a:spcPct val="100000"/>
              </a:lnSpc>
              <a:spcBef>
                <a:spcPts val="0"/>
              </a:spcBef>
              <a:spcAft>
                <a:spcPts val="0"/>
              </a:spcAft>
              <a:buClr>
                <a:srgbClr val="000000"/>
              </a:buClr>
              <a:buSzPts val="1600"/>
              <a:buFont typeface="Arial"/>
              <a:buNone/>
              <a:defRPr b="0" i="0" sz="1600" u="none" cap="none" strike="noStrike">
                <a:solidFill>
                  <a:srgbClr val="000000"/>
                </a:solidFill>
                <a:latin typeface="Tahoma"/>
                <a:ea typeface="Tahoma"/>
                <a:cs typeface="Tahoma"/>
                <a:sym typeface="Tahoma"/>
              </a:defRPr>
            </a:lvl4pPr>
            <a:lvl5pPr indent="0" lvl="4" marL="0" marR="0" rtl="0" algn="l">
              <a:lnSpc>
                <a:spcPct val="100000"/>
              </a:lnSpc>
              <a:spcBef>
                <a:spcPts val="0"/>
              </a:spcBef>
              <a:spcAft>
                <a:spcPts val="0"/>
              </a:spcAft>
              <a:buClr>
                <a:srgbClr val="000000"/>
              </a:buClr>
              <a:buSzPts val="1600"/>
              <a:buFont typeface="Arial"/>
              <a:buNone/>
              <a:defRPr b="0" i="0" sz="1600" u="none" cap="none" strike="noStrike">
                <a:solidFill>
                  <a:srgbClr val="000000"/>
                </a:solidFill>
                <a:latin typeface="Tahoma"/>
                <a:ea typeface="Tahoma"/>
                <a:cs typeface="Tahoma"/>
                <a:sym typeface="Tahoma"/>
              </a:defRPr>
            </a:lvl5pPr>
            <a:lvl6pPr indent="0" lvl="5" marL="0" marR="0" rtl="0" algn="l">
              <a:lnSpc>
                <a:spcPct val="100000"/>
              </a:lnSpc>
              <a:spcBef>
                <a:spcPts val="0"/>
              </a:spcBef>
              <a:spcAft>
                <a:spcPts val="0"/>
              </a:spcAft>
              <a:buClr>
                <a:srgbClr val="000000"/>
              </a:buClr>
              <a:buSzPts val="1600"/>
              <a:buFont typeface="Arial"/>
              <a:buNone/>
              <a:defRPr b="0" i="0" sz="1600" u="none" cap="none" strike="noStrike">
                <a:solidFill>
                  <a:srgbClr val="000000"/>
                </a:solidFill>
                <a:latin typeface="Tahoma"/>
                <a:ea typeface="Tahoma"/>
                <a:cs typeface="Tahoma"/>
                <a:sym typeface="Tahoma"/>
              </a:defRPr>
            </a:lvl6pPr>
            <a:lvl7pPr indent="0" lvl="6" marL="0" marR="0" rtl="0" algn="l">
              <a:lnSpc>
                <a:spcPct val="100000"/>
              </a:lnSpc>
              <a:spcBef>
                <a:spcPts val="0"/>
              </a:spcBef>
              <a:spcAft>
                <a:spcPts val="0"/>
              </a:spcAft>
              <a:buClr>
                <a:srgbClr val="000000"/>
              </a:buClr>
              <a:buSzPts val="1600"/>
              <a:buFont typeface="Arial"/>
              <a:buNone/>
              <a:defRPr b="0" i="0" sz="1600" u="none" cap="none" strike="noStrike">
                <a:solidFill>
                  <a:srgbClr val="000000"/>
                </a:solidFill>
                <a:latin typeface="Tahoma"/>
                <a:ea typeface="Tahoma"/>
                <a:cs typeface="Tahoma"/>
                <a:sym typeface="Tahoma"/>
              </a:defRPr>
            </a:lvl7pPr>
            <a:lvl8pPr indent="0" lvl="7" marL="0" marR="0" rtl="0" algn="l">
              <a:lnSpc>
                <a:spcPct val="100000"/>
              </a:lnSpc>
              <a:spcBef>
                <a:spcPts val="0"/>
              </a:spcBef>
              <a:spcAft>
                <a:spcPts val="0"/>
              </a:spcAft>
              <a:buClr>
                <a:srgbClr val="000000"/>
              </a:buClr>
              <a:buSzPts val="1600"/>
              <a:buFont typeface="Arial"/>
              <a:buNone/>
              <a:defRPr b="0" i="0" sz="1600" u="none" cap="none" strike="noStrike">
                <a:solidFill>
                  <a:srgbClr val="000000"/>
                </a:solidFill>
                <a:latin typeface="Tahoma"/>
                <a:ea typeface="Tahoma"/>
                <a:cs typeface="Tahoma"/>
                <a:sym typeface="Tahoma"/>
              </a:defRPr>
            </a:lvl8pPr>
            <a:lvl9pPr indent="0" lvl="8" marL="0" marR="0" rtl="0" algn="l">
              <a:lnSpc>
                <a:spcPct val="100000"/>
              </a:lnSpc>
              <a:spcBef>
                <a:spcPts val="0"/>
              </a:spcBef>
              <a:spcAft>
                <a:spcPts val="0"/>
              </a:spcAft>
              <a:buClr>
                <a:srgbClr val="000000"/>
              </a:buClr>
              <a:buSzPts val="1600"/>
              <a:buFont typeface="Arial"/>
              <a:buNone/>
              <a:defRPr b="0" i="0" sz="1600" u="none" cap="none" strike="noStrike">
                <a:solidFill>
                  <a:srgbClr val="000000"/>
                </a:solidFill>
                <a:latin typeface="Tahoma"/>
                <a:ea typeface="Tahoma"/>
                <a:cs typeface="Tahoma"/>
                <a:sym typeface="Tahom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bg>
      <p:bgPr>
        <a:blipFill>
          <a:blip r:embed="rId2">
            <a:alphaModFix/>
          </a:blip>
          <a:stretch>
            <a:fillRect/>
          </a:stretch>
        </a:blipFill>
      </p:bgPr>
    </p:bg>
    <p:spTree>
      <p:nvGrpSpPr>
        <p:cNvPr id="64" name="Shape 64"/>
        <p:cNvGrpSpPr/>
        <p:nvPr/>
      </p:nvGrpSpPr>
      <p:grpSpPr>
        <a:xfrm>
          <a:off x="0" y="0"/>
          <a:ext cx="0" cy="0"/>
          <a:chOff x="0" y="0"/>
          <a:chExt cx="0" cy="0"/>
        </a:xfrm>
      </p:grpSpPr>
      <p:sp>
        <p:nvSpPr>
          <p:cNvPr id="65" name="Google Shape;65;p75"/>
          <p:cNvSpPr/>
          <p:nvPr/>
        </p:nvSpPr>
        <p:spPr>
          <a:xfrm>
            <a:off x="0" y="3352800"/>
            <a:ext cx="8686800" cy="2743200"/>
          </a:xfrm>
          <a:prstGeom prst="rect">
            <a:avLst/>
          </a:prstGeom>
          <a:solidFill>
            <a:srgbClr val="10114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FFFFFF"/>
              </a:solidFill>
              <a:latin typeface="Arial"/>
              <a:ea typeface="Arial"/>
              <a:cs typeface="Arial"/>
              <a:sym typeface="Arial"/>
            </a:endParaRPr>
          </a:p>
        </p:txBody>
      </p:sp>
      <p:sp>
        <p:nvSpPr>
          <p:cNvPr id="66" name="Google Shape;66;p75"/>
          <p:cNvSpPr/>
          <p:nvPr/>
        </p:nvSpPr>
        <p:spPr>
          <a:xfrm>
            <a:off x="2895600" y="6096000"/>
            <a:ext cx="2895600" cy="76200"/>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rgbClr val="FFFFFF"/>
              </a:solidFill>
              <a:latin typeface="Tahoma"/>
              <a:ea typeface="Tahoma"/>
              <a:cs typeface="Tahoma"/>
              <a:sym typeface="Tahoma"/>
            </a:endParaRPr>
          </a:p>
        </p:txBody>
      </p:sp>
      <p:sp>
        <p:nvSpPr>
          <p:cNvPr id="67" name="Google Shape;67;p75"/>
          <p:cNvSpPr/>
          <p:nvPr/>
        </p:nvSpPr>
        <p:spPr>
          <a:xfrm>
            <a:off x="0" y="6096000"/>
            <a:ext cx="2895600" cy="76200"/>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rgbClr val="FFFFFF"/>
              </a:solidFill>
              <a:latin typeface="Tahoma"/>
              <a:ea typeface="Tahoma"/>
              <a:cs typeface="Tahoma"/>
              <a:sym typeface="Tahoma"/>
            </a:endParaRPr>
          </a:p>
        </p:txBody>
      </p:sp>
      <p:sp>
        <p:nvSpPr>
          <p:cNvPr id="68" name="Google Shape;68;p75"/>
          <p:cNvSpPr/>
          <p:nvPr/>
        </p:nvSpPr>
        <p:spPr>
          <a:xfrm>
            <a:off x="5791200" y="6096000"/>
            <a:ext cx="2895600" cy="76200"/>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rgbClr val="FFFFFF"/>
              </a:solidFill>
              <a:latin typeface="Tahoma"/>
              <a:ea typeface="Tahoma"/>
              <a:cs typeface="Tahoma"/>
              <a:sym typeface="Tahoma"/>
            </a:endParaRPr>
          </a:p>
        </p:txBody>
      </p:sp>
      <p:pic>
        <p:nvPicPr>
          <p:cNvPr descr="BITS_university_logo_whitevert.png" id="69" name="Google Shape;69;p75"/>
          <p:cNvPicPr preferRelativeResize="0"/>
          <p:nvPr/>
        </p:nvPicPr>
        <p:blipFill rotWithShape="1">
          <a:blip r:embed="rId3">
            <a:alphaModFix/>
          </a:blip>
          <a:srcRect b="28592" l="0" r="0" t="2"/>
          <a:stretch/>
        </p:blipFill>
        <p:spPr>
          <a:xfrm>
            <a:off x="76200" y="3352800"/>
            <a:ext cx="2057400" cy="1979613"/>
          </a:xfrm>
          <a:prstGeom prst="rect">
            <a:avLst/>
          </a:prstGeom>
          <a:noFill/>
          <a:ln>
            <a:noFill/>
          </a:ln>
        </p:spPr>
      </p:pic>
      <p:sp>
        <p:nvSpPr>
          <p:cNvPr id="70" name="Google Shape;70;p75"/>
          <p:cNvSpPr txBox="1"/>
          <p:nvPr/>
        </p:nvSpPr>
        <p:spPr>
          <a:xfrm>
            <a:off x="-76200" y="5257800"/>
            <a:ext cx="2209800" cy="554038"/>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900"/>
              <a:buFont typeface="Arial"/>
              <a:buNone/>
            </a:pPr>
            <a:r>
              <a:rPr b="1" i="0" lang="en-US" sz="2900" u="none" cap="none" strike="noStrike">
                <a:solidFill>
                  <a:srgbClr val="FFFFFF"/>
                </a:solidFill>
                <a:latin typeface="Arial"/>
                <a:ea typeface="Arial"/>
                <a:cs typeface="Arial"/>
                <a:sym typeface="Arial"/>
              </a:rPr>
              <a:t>BITS</a:t>
            </a:r>
            <a:r>
              <a:rPr b="0" i="0" lang="en-US" sz="2900" u="none" cap="none" strike="noStrike">
                <a:solidFill>
                  <a:srgbClr val="FFFFFF"/>
                </a:solidFill>
                <a:latin typeface="Arial"/>
                <a:ea typeface="Arial"/>
                <a:cs typeface="Arial"/>
                <a:sym typeface="Arial"/>
              </a:rPr>
              <a:t> Pilani</a:t>
            </a:r>
            <a:endParaRPr b="0" i="0" sz="1400" u="none" cap="none" strike="noStrike">
              <a:solidFill>
                <a:srgbClr val="000000"/>
              </a:solidFill>
              <a:latin typeface="Arial"/>
              <a:ea typeface="Arial"/>
              <a:cs typeface="Arial"/>
              <a:sym typeface="Arial"/>
            </a:endParaRPr>
          </a:p>
        </p:txBody>
      </p:sp>
      <p:sp>
        <p:nvSpPr>
          <p:cNvPr id="71" name="Google Shape;71;p75"/>
          <p:cNvSpPr txBox="1"/>
          <p:nvPr/>
        </p:nvSpPr>
        <p:spPr>
          <a:xfrm>
            <a:off x="152400" y="5667375"/>
            <a:ext cx="1905000" cy="27622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FFFFFF"/>
                </a:solidFill>
                <a:latin typeface="Arial"/>
                <a:ea typeface="Arial"/>
                <a:cs typeface="Arial"/>
                <a:sym typeface="Arial"/>
              </a:rPr>
              <a:t>Pilani Campus</a:t>
            </a:r>
            <a:endParaRPr b="0" i="0" sz="1400" u="none" cap="none" strike="noStrike">
              <a:solidFill>
                <a:srgbClr val="000000"/>
              </a:solidFill>
              <a:latin typeface="Arial"/>
              <a:ea typeface="Arial"/>
              <a:cs typeface="Arial"/>
              <a:sym typeface="Arial"/>
            </a:endParaRPr>
          </a:p>
        </p:txBody>
      </p:sp>
      <p:sp>
        <p:nvSpPr>
          <p:cNvPr id="72" name="Google Shape;72;p75"/>
          <p:cNvSpPr txBox="1"/>
          <p:nvPr>
            <p:ph type="title"/>
          </p:nvPr>
        </p:nvSpPr>
        <p:spPr>
          <a:xfrm>
            <a:off x="2514600" y="3810000"/>
            <a:ext cx="6019800" cy="1524000"/>
          </a:xfrm>
          <a:prstGeom prst="rect">
            <a:avLst/>
          </a:prstGeom>
          <a:noFill/>
          <a:ln>
            <a:noFill/>
          </a:ln>
        </p:spPr>
        <p:txBody>
          <a:bodyPr anchorCtr="0" anchor="ctr" bIns="45700" lIns="91425" spcFirstLastPara="1" rIns="91425" wrap="square" tIns="45700">
            <a:noAutofit/>
          </a:bodyPr>
          <a:lstStyle>
            <a:lvl1pPr lvl="0" algn="l">
              <a:lnSpc>
                <a:spcPct val="90909"/>
              </a:lnSpc>
              <a:spcBef>
                <a:spcPts val="0"/>
              </a:spcBef>
              <a:spcAft>
                <a:spcPts val="0"/>
              </a:spcAft>
              <a:buSzPts val="1400"/>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11" name="Shape 411"/>
        <p:cNvGrpSpPr/>
        <p:nvPr/>
      </p:nvGrpSpPr>
      <p:grpSpPr>
        <a:xfrm>
          <a:off x="0" y="0"/>
          <a:ext cx="0" cy="0"/>
          <a:chOff x="0" y="0"/>
          <a:chExt cx="0" cy="0"/>
        </a:xfrm>
      </p:grpSpPr>
      <p:sp>
        <p:nvSpPr>
          <p:cNvPr id="412" name="Google Shape;412;p239"/>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1pPr>
            <a:lvl2pPr lvl="1"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2pPr>
            <a:lvl3pPr lvl="2"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3pPr>
            <a:lvl4pPr lvl="3"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4pPr>
            <a:lvl5pPr lvl="4"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5pPr>
            <a:lvl6pPr lvl="5"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6pPr>
            <a:lvl7pPr lvl="6"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7pPr>
            <a:lvl8pPr lvl="7"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8pPr>
            <a:lvl9pPr lvl="8"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9pPr>
          </a:lstStyle>
          <a:p/>
        </p:txBody>
      </p:sp>
      <p:sp>
        <p:nvSpPr>
          <p:cNvPr id="413" name="Google Shape;413;p239"/>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1pPr>
            <a:lvl2pPr lvl="1"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2pPr>
            <a:lvl3pPr lvl="2"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3pPr>
            <a:lvl4pPr lvl="3"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4pPr>
            <a:lvl5pPr lvl="4"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5pPr>
            <a:lvl6pPr lvl="5"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6pPr>
            <a:lvl7pPr lvl="6"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7pPr>
            <a:lvl8pPr lvl="7"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8pPr>
            <a:lvl9pPr lvl="8"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9pPr>
          </a:lstStyle>
          <a:p/>
        </p:txBody>
      </p:sp>
      <p:sp>
        <p:nvSpPr>
          <p:cNvPr id="414" name="Google Shape;414;p239"/>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600"/>
              <a:buFont typeface="Arial"/>
              <a:buNone/>
              <a:defRPr b="0" i="0" sz="1600" u="none" cap="none" strike="noStrike">
                <a:solidFill>
                  <a:srgbClr val="000000"/>
                </a:solidFill>
                <a:latin typeface="Tahoma"/>
                <a:ea typeface="Tahoma"/>
                <a:cs typeface="Tahoma"/>
                <a:sym typeface="Tahoma"/>
              </a:defRPr>
            </a:lvl1pPr>
            <a:lvl2pPr indent="0" lvl="1" marL="0" marR="0" rtl="0" algn="l">
              <a:lnSpc>
                <a:spcPct val="100000"/>
              </a:lnSpc>
              <a:spcBef>
                <a:spcPts val="0"/>
              </a:spcBef>
              <a:spcAft>
                <a:spcPts val="0"/>
              </a:spcAft>
              <a:buClr>
                <a:srgbClr val="000000"/>
              </a:buClr>
              <a:buSzPts val="1600"/>
              <a:buFont typeface="Arial"/>
              <a:buNone/>
              <a:defRPr b="0" i="0" sz="1600" u="none" cap="none" strike="noStrike">
                <a:solidFill>
                  <a:srgbClr val="000000"/>
                </a:solidFill>
                <a:latin typeface="Tahoma"/>
                <a:ea typeface="Tahoma"/>
                <a:cs typeface="Tahoma"/>
                <a:sym typeface="Tahoma"/>
              </a:defRPr>
            </a:lvl2pPr>
            <a:lvl3pPr indent="0" lvl="2" marL="0" marR="0" rtl="0" algn="l">
              <a:lnSpc>
                <a:spcPct val="100000"/>
              </a:lnSpc>
              <a:spcBef>
                <a:spcPts val="0"/>
              </a:spcBef>
              <a:spcAft>
                <a:spcPts val="0"/>
              </a:spcAft>
              <a:buClr>
                <a:srgbClr val="000000"/>
              </a:buClr>
              <a:buSzPts val="1600"/>
              <a:buFont typeface="Arial"/>
              <a:buNone/>
              <a:defRPr b="0" i="0" sz="1600" u="none" cap="none" strike="noStrike">
                <a:solidFill>
                  <a:srgbClr val="000000"/>
                </a:solidFill>
                <a:latin typeface="Tahoma"/>
                <a:ea typeface="Tahoma"/>
                <a:cs typeface="Tahoma"/>
                <a:sym typeface="Tahoma"/>
              </a:defRPr>
            </a:lvl3pPr>
            <a:lvl4pPr indent="0" lvl="3" marL="0" marR="0" rtl="0" algn="l">
              <a:lnSpc>
                <a:spcPct val="100000"/>
              </a:lnSpc>
              <a:spcBef>
                <a:spcPts val="0"/>
              </a:spcBef>
              <a:spcAft>
                <a:spcPts val="0"/>
              </a:spcAft>
              <a:buClr>
                <a:srgbClr val="000000"/>
              </a:buClr>
              <a:buSzPts val="1600"/>
              <a:buFont typeface="Arial"/>
              <a:buNone/>
              <a:defRPr b="0" i="0" sz="1600" u="none" cap="none" strike="noStrike">
                <a:solidFill>
                  <a:srgbClr val="000000"/>
                </a:solidFill>
                <a:latin typeface="Tahoma"/>
                <a:ea typeface="Tahoma"/>
                <a:cs typeface="Tahoma"/>
                <a:sym typeface="Tahoma"/>
              </a:defRPr>
            </a:lvl4pPr>
            <a:lvl5pPr indent="0" lvl="4" marL="0" marR="0" rtl="0" algn="l">
              <a:lnSpc>
                <a:spcPct val="100000"/>
              </a:lnSpc>
              <a:spcBef>
                <a:spcPts val="0"/>
              </a:spcBef>
              <a:spcAft>
                <a:spcPts val="0"/>
              </a:spcAft>
              <a:buClr>
                <a:srgbClr val="000000"/>
              </a:buClr>
              <a:buSzPts val="1600"/>
              <a:buFont typeface="Arial"/>
              <a:buNone/>
              <a:defRPr b="0" i="0" sz="1600" u="none" cap="none" strike="noStrike">
                <a:solidFill>
                  <a:srgbClr val="000000"/>
                </a:solidFill>
                <a:latin typeface="Tahoma"/>
                <a:ea typeface="Tahoma"/>
                <a:cs typeface="Tahoma"/>
                <a:sym typeface="Tahoma"/>
              </a:defRPr>
            </a:lvl5pPr>
            <a:lvl6pPr indent="0" lvl="5" marL="0" marR="0" rtl="0" algn="l">
              <a:lnSpc>
                <a:spcPct val="100000"/>
              </a:lnSpc>
              <a:spcBef>
                <a:spcPts val="0"/>
              </a:spcBef>
              <a:spcAft>
                <a:spcPts val="0"/>
              </a:spcAft>
              <a:buClr>
                <a:srgbClr val="000000"/>
              </a:buClr>
              <a:buSzPts val="1600"/>
              <a:buFont typeface="Arial"/>
              <a:buNone/>
              <a:defRPr b="0" i="0" sz="1600" u="none" cap="none" strike="noStrike">
                <a:solidFill>
                  <a:srgbClr val="000000"/>
                </a:solidFill>
                <a:latin typeface="Tahoma"/>
                <a:ea typeface="Tahoma"/>
                <a:cs typeface="Tahoma"/>
                <a:sym typeface="Tahoma"/>
              </a:defRPr>
            </a:lvl6pPr>
            <a:lvl7pPr indent="0" lvl="6" marL="0" marR="0" rtl="0" algn="l">
              <a:lnSpc>
                <a:spcPct val="100000"/>
              </a:lnSpc>
              <a:spcBef>
                <a:spcPts val="0"/>
              </a:spcBef>
              <a:spcAft>
                <a:spcPts val="0"/>
              </a:spcAft>
              <a:buClr>
                <a:srgbClr val="000000"/>
              </a:buClr>
              <a:buSzPts val="1600"/>
              <a:buFont typeface="Arial"/>
              <a:buNone/>
              <a:defRPr b="0" i="0" sz="1600" u="none" cap="none" strike="noStrike">
                <a:solidFill>
                  <a:srgbClr val="000000"/>
                </a:solidFill>
                <a:latin typeface="Tahoma"/>
                <a:ea typeface="Tahoma"/>
                <a:cs typeface="Tahoma"/>
                <a:sym typeface="Tahoma"/>
              </a:defRPr>
            </a:lvl7pPr>
            <a:lvl8pPr indent="0" lvl="7" marL="0" marR="0" rtl="0" algn="l">
              <a:lnSpc>
                <a:spcPct val="100000"/>
              </a:lnSpc>
              <a:spcBef>
                <a:spcPts val="0"/>
              </a:spcBef>
              <a:spcAft>
                <a:spcPts val="0"/>
              </a:spcAft>
              <a:buClr>
                <a:srgbClr val="000000"/>
              </a:buClr>
              <a:buSzPts val="1600"/>
              <a:buFont typeface="Arial"/>
              <a:buNone/>
              <a:defRPr b="0" i="0" sz="1600" u="none" cap="none" strike="noStrike">
                <a:solidFill>
                  <a:srgbClr val="000000"/>
                </a:solidFill>
                <a:latin typeface="Tahoma"/>
                <a:ea typeface="Tahoma"/>
                <a:cs typeface="Tahoma"/>
                <a:sym typeface="Tahoma"/>
              </a:defRPr>
            </a:lvl8pPr>
            <a:lvl9pPr indent="0" lvl="8" marL="0" marR="0" rtl="0" algn="l">
              <a:lnSpc>
                <a:spcPct val="100000"/>
              </a:lnSpc>
              <a:spcBef>
                <a:spcPts val="0"/>
              </a:spcBef>
              <a:spcAft>
                <a:spcPts val="0"/>
              </a:spcAft>
              <a:buClr>
                <a:srgbClr val="000000"/>
              </a:buClr>
              <a:buSzPts val="1600"/>
              <a:buFont typeface="Arial"/>
              <a:buNone/>
              <a:defRPr b="0" i="0" sz="1600" u="none" cap="none" strike="noStrike">
                <a:solidFill>
                  <a:srgbClr val="000000"/>
                </a:solidFill>
                <a:latin typeface="Tahoma"/>
                <a:ea typeface="Tahoma"/>
                <a:cs typeface="Tahoma"/>
                <a:sym typeface="Tahom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15" name="Shape 415"/>
        <p:cNvGrpSpPr/>
        <p:nvPr/>
      </p:nvGrpSpPr>
      <p:grpSpPr>
        <a:xfrm>
          <a:off x="0" y="0"/>
          <a:ext cx="0" cy="0"/>
          <a:chOff x="0" y="0"/>
          <a:chExt cx="0" cy="0"/>
        </a:xfrm>
      </p:grpSpPr>
      <p:sp>
        <p:nvSpPr>
          <p:cNvPr id="416" name="Google Shape;416;p240"/>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chemeClr val="dk1"/>
              </a:buClr>
              <a:buSzPts val="2000"/>
              <a:buFont typeface="Calibri"/>
              <a:buNone/>
              <a:defRPr b="1" i="0" sz="20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417" name="Google Shape;417;p24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lnSpc>
                <a:spcPct val="100000"/>
              </a:lnSpc>
              <a:spcBef>
                <a:spcPts val="640"/>
              </a:spcBef>
              <a:spcAft>
                <a:spcPts val="0"/>
              </a:spcAft>
              <a:buClr>
                <a:schemeClr val="dk1"/>
              </a:buClr>
              <a:buSzPts val="3200"/>
              <a:buChar char="•"/>
              <a:defRPr sz="3200"/>
            </a:lvl1pPr>
            <a:lvl2pPr indent="-406400" lvl="1" marL="914400" algn="l">
              <a:lnSpc>
                <a:spcPct val="100000"/>
              </a:lnSpc>
              <a:spcBef>
                <a:spcPts val="560"/>
              </a:spcBef>
              <a:spcAft>
                <a:spcPts val="0"/>
              </a:spcAft>
              <a:buClr>
                <a:schemeClr val="dk1"/>
              </a:buClr>
              <a:buSzPts val="2800"/>
              <a:buChar char="–"/>
              <a:defRPr sz="2800"/>
            </a:lvl2pPr>
            <a:lvl3pPr indent="-381000" lvl="2" marL="1371600" algn="l">
              <a:lnSpc>
                <a:spcPct val="100000"/>
              </a:lnSpc>
              <a:spcBef>
                <a:spcPts val="480"/>
              </a:spcBef>
              <a:spcAft>
                <a:spcPts val="0"/>
              </a:spcAft>
              <a:buClr>
                <a:schemeClr val="dk1"/>
              </a:buClr>
              <a:buSzPts val="2400"/>
              <a:buChar char="•"/>
              <a:defRPr sz="2400"/>
            </a:lvl3pPr>
            <a:lvl4pPr indent="-355600" lvl="3" marL="1828800" algn="l">
              <a:lnSpc>
                <a:spcPct val="100000"/>
              </a:lnSpc>
              <a:spcBef>
                <a:spcPts val="400"/>
              </a:spcBef>
              <a:spcAft>
                <a:spcPts val="0"/>
              </a:spcAft>
              <a:buClr>
                <a:schemeClr val="dk1"/>
              </a:buClr>
              <a:buSzPts val="2000"/>
              <a:buChar char="–"/>
              <a:defRPr sz="2000"/>
            </a:lvl4pPr>
            <a:lvl5pPr indent="-355600" lvl="4" marL="2286000" algn="l">
              <a:lnSpc>
                <a:spcPct val="100000"/>
              </a:lnSpc>
              <a:spcBef>
                <a:spcPts val="400"/>
              </a:spcBef>
              <a:spcAft>
                <a:spcPts val="0"/>
              </a:spcAft>
              <a:buClr>
                <a:schemeClr val="dk1"/>
              </a:buClr>
              <a:buSzPts val="2000"/>
              <a:buChar char="»"/>
              <a:defRPr sz="2000"/>
            </a:lvl5pPr>
            <a:lvl6pPr indent="-355600" lvl="5" marL="2743200" algn="l">
              <a:lnSpc>
                <a:spcPct val="100000"/>
              </a:lnSpc>
              <a:spcBef>
                <a:spcPts val="400"/>
              </a:spcBef>
              <a:spcAft>
                <a:spcPts val="0"/>
              </a:spcAft>
              <a:buClr>
                <a:schemeClr val="dk1"/>
              </a:buClr>
              <a:buSzPts val="2000"/>
              <a:buChar char="•"/>
              <a:defRPr sz="2000"/>
            </a:lvl6pPr>
            <a:lvl7pPr indent="-355600" lvl="6" marL="3200400" algn="l">
              <a:lnSpc>
                <a:spcPct val="100000"/>
              </a:lnSpc>
              <a:spcBef>
                <a:spcPts val="400"/>
              </a:spcBef>
              <a:spcAft>
                <a:spcPts val="0"/>
              </a:spcAft>
              <a:buClr>
                <a:schemeClr val="dk1"/>
              </a:buClr>
              <a:buSzPts val="2000"/>
              <a:buChar char="•"/>
              <a:defRPr sz="2000"/>
            </a:lvl7pPr>
            <a:lvl8pPr indent="-355600" lvl="7" marL="3657600" algn="l">
              <a:lnSpc>
                <a:spcPct val="100000"/>
              </a:lnSpc>
              <a:spcBef>
                <a:spcPts val="400"/>
              </a:spcBef>
              <a:spcAft>
                <a:spcPts val="0"/>
              </a:spcAft>
              <a:buClr>
                <a:schemeClr val="dk1"/>
              </a:buClr>
              <a:buSzPts val="2000"/>
              <a:buChar char="•"/>
              <a:defRPr sz="2000"/>
            </a:lvl8pPr>
            <a:lvl9pPr indent="-355600" lvl="8" marL="4114800" algn="l">
              <a:lnSpc>
                <a:spcPct val="100000"/>
              </a:lnSpc>
              <a:spcBef>
                <a:spcPts val="400"/>
              </a:spcBef>
              <a:spcAft>
                <a:spcPts val="0"/>
              </a:spcAft>
              <a:buClr>
                <a:schemeClr val="dk1"/>
              </a:buClr>
              <a:buSzPts val="2000"/>
              <a:buChar char="•"/>
              <a:defRPr sz="2000"/>
            </a:lvl9pPr>
          </a:lstStyle>
          <a:p/>
        </p:txBody>
      </p:sp>
      <p:sp>
        <p:nvSpPr>
          <p:cNvPr id="418" name="Google Shape;418;p24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419" name="Google Shape;419;p240"/>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1pPr>
            <a:lvl2pPr lvl="1"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2pPr>
            <a:lvl3pPr lvl="2"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3pPr>
            <a:lvl4pPr lvl="3"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4pPr>
            <a:lvl5pPr lvl="4"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5pPr>
            <a:lvl6pPr lvl="5"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6pPr>
            <a:lvl7pPr lvl="6"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7pPr>
            <a:lvl8pPr lvl="7"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8pPr>
            <a:lvl9pPr lvl="8"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9pPr>
          </a:lstStyle>
          <a:p/>
        </p:txBody>
      </p:sp>
      <p:sp>
        <p:nvSpPr>
          <p:cNvPr id="420" name="Google Shape;420;p240"/>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1pPr>
            <a:lvl2pPr lvl="1"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2pPr>
            <a:lvl3pPr lvl="2"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3pPr>
            <a:lvl4pPr lvl="3"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4pPr>
            <a:lvl5pPr lvl="4"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5pPr>
            <a:lvl6pPr lvl="5"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6pPr>
            <a:lvl7pPr lvl="6"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7pPr>
            <a:lvl8pPr lvl="7"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8pPr>
            <a:lvl9pPr lvl="8"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9pPr>
          </a:lstStyle>
          <a:p/>
        </p:txBody>
      </p:sp>
      <p:sp>
        <p:nvSpPr>
          <p:cNvPr id="421" name="Google Shape;421;p240"/>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600"/>
              <a:buFont typeface="Arial"/>
              <a:buNone/>
              <a:defRPr b="0" i="0" sz="1600" u="none" cap="none" strike="noStrike">
                <a:solidFill>
                  <a:srgbClr val="000000"/>
                </a:solidFill>
                <a:latin typeface="Tahoma"/>
                <a:ea typeface="Tahoma"/>
                <a:cs typeface="Tahoma"/>
                <a:sym typeface="Tahoma"/>
              </a:defRPr>
            </a:lvl1pPr>
            <a:lvl2pPr indent="0" lvl="1" marL="0" marR="0" rtl="0" algn="l">
              <a:lnSpc>
                <a:spcPct val="100000"/>
              </a:lnSpc>
              <a:spcBef>
                <a:spcPts val="0"/>
              </a:spcBef>
              <a:spcAft>
                <a:spcPts val="0"/>
              </a:spcAft>
              <a:buClr>
                <a:srgbClr val="000000"/>
              </a:buClr>
              <a:buSzPts val="1600"/>
              <a:buFont typeface="Arial"/>
              <a:buNone/>
              <a:defRPr b="0" i="0" sz="1600" u="none" cap="none" strike="noStrike">
                <a:solidFill>
                  <a:srgbClr val="000000"/>
                </a:solidFill>
                <a:latin typeface="Tahoma"/>
                <a:ea typeface="Tahoma"/>
                <a:cs typeface="Tahoma"/>
                <a:sym typeface="Tahoma"/>
              </a:defRPr>
            </a:lvl2pPr>
            <a:lvl3pPr indent="0" lvl="2" marL="0" marR="0" rtl="0" algn="l">
              <a:lnSpc>
                <a:spcPct val="100000"/>
              </a:lnSpc>
              <a:spcBef>
                <a:spcPts val="0"/>
              </a:spcBef>
              <a:spcAft>
                <a:spcPts val="0"/>
              </a:spcAft>
              <a:buClr>
                <a:srgbClr val="000000"/>
              </a:buClr>
              <a:buSzPts val="1600"/>
              <a:buFont typeface="Arial"/>
              <a:buNone/>
              <a:defRPr b="0" i="0" sz="1600" u="none" cap="none" strike="noStrike">
                <a:solidFill>
                  <a:srgbClr val="000000"/>
                </a:solidFill>
                <a:latin typeface="Tahoma"/>
                <a:ea typeface="Tahoma"/>
                <a:cs typeface="Tahoma"/>
                <a:sym typeface="Tahoma"/>
              </a:defRPr>
            </a:lvl3pPr>
            <a:lvl4pPr indent="0" lvl="3" marL="0" marR="0" rtl="0" algn="l">
              <a:lnSpc>
                <a:spcPct val="100000"/>
              </a:lnSpc>
              <a:spcBef>
                <a:spcPts val="0"/>
              </a:spcBef>
              <a:spcAft>
                <a:spcPts val="0"/>
              </a:spcAft>
              <a:buClr>
                <a:srgbClr val="000000"/>
              </a:buClr>
              <a:buSzPts val="1600"/>
              <a:buFont typeface="Arial"/>
              <a:buNone/>
              <a:defRPr b="0" i="0" sz="1600" u="none" cap="none" strike="noStrike">
                <a:solidFill>
                  <a:srgbClr val="000000"/>
                </a:solidFill>
                <a:latin typeface="Tahoma"/>
                <a:ea typeface="Tahoma"/>
                <a:cs typeface="Tahoma"/>
                <a:sym typeface="Tahoma"/>
              </a:defRPr>
            </a:lvl4pPr>
            <a:lvl5pPr indent="0" lvl="4" marL="0" marR="0" rtl="0" algn="l">
              <a:lnSpc>
                <a:spcPct val="100000"/>
              </a:lnSpc>
              <a:spcBef>
                <a:spcPts val="0"/>
              </a:spcBef>
              <a:spcAft>
                <a:spcPts val="0"/>
              </a:spcAft>
              <a:buClr>
                <a:srgbClr val="000000"/>
              </a:buClr>
              <a:buSzPts val="1600"/>
              <a:buFont typeface="Arial"/>
              <a:buNone/>
              <a:defRPr b="0" i="0" sz="1600" u="none" cap="none" strike="noStrike">
                <a:solidFill>
                  <a:srgbClr val="000000"/>
                </a:solidFill>
                <a:latin typeface="Tahoma"/>
                <a:ea typeface="Tahoma"/>
                <a:cs typeface="Tahoma"/>
                <a:sym typeface="Tahoma"/>
              </a:defRPr>
            </a:lvl5pPr>
            <a:lvl6pPr indent="0" lvl="5" marL="0" marR="0" rtl="0" algn="l">
              <a:lnSpc>
                <a:spcPct val="100000"/>
              </a:lnSpc>
              <a:spcBef>
                <a:spcPts val="0"/>
              </a:spcBef>
              <a:spcAft>
                <a:spcPts val="0"/>
              </a:spcAft>
              <a:buClr>
                <a:srgbClr val="000000"/>
              </a:buClr>
              <a:buSzPts val="1600"/>
              <a:buFont typeface="Arial"/>
              <a:buNone/>
              <a:defRPr b="0" i="0" sz="1600" u="none" cap="none" strike="noStrike">
                <a:solidFill>
                  <a:srgbClr val="000000"/>
                </a:solidFill>
                <a:latin typeface="Tahoma"/>
                <a:ea typeface="Tahoma"/>
                <a:cs typeface="Tahoma"/>
                <a:sym typeface="Tahoma"/>
              </a:defRPr>
            </a:lvl6pPr>
            <a:lvl7pPr indent="0" lvl="6" marL="0" marR="0" rtl="0" algn="l">
              <a:lnSpc>
                <a:spcPct val="100000"/>
              </a:lnSpc>
              <a:spcBef>
                <a:spcPts val="0"/>
              </a:spcBef>
              <a:spcAft>
                <a:spcPts val="0"/>
              </a:spcAft>
              <a:buClr>
                <a:srgbClr val="000000"/>
              </a:buClr>
              <a:buSzPts val="1600"/>
              <a:buFont typeface="Arial"/>
              <a:buNone/>
              <a:defRPr b="0" i="0" sz="1600" u="none" cap="none" strike="noStrike">
                <a:solidFill>
                  <a:srgbClr val="000000"/>
                </a:solidFill>
                <a:latin typeface="Tahoma"/>
                <a:ea typeface="Tahoma"/>
                <a:cs typeface="Tahoma"/>
                <a:sym typeface="Tahoma"/>
              </a:defRPr>
            </a:lvl7pPr>
            <a:lvl8pPr indent="0" lvl="7" marL="0" marR="0" rtl="0" algn="l">
              <a:lnSpc>
                <a:spcPct val="100000"/>
              </a:lnSpc>
              <a:spcBef>
                <a:spcPts val="0"/>
              </a:spcBef>
              <a:spcAft>
                <a:spcPts val="0"/>
              </a:spcAft>
              <a:buClr>
                <a:srgbClr val="000000"/>
              </a:buClr>
              <a:buSzPts val="1600"/>
              <a:buFont typeface="Arial"/>
              <a:buNone/>
              <a:defRPr b="0" i="0" sz="1600" u="none" cap="none" strike="noStrike">
                <a:solidFill>
                  <a:srgbClr val="000000"/>
                </a:solidFill>
                <a:latin typeface="Tahoma"/>
                <a:ea typeface="Tahoma"/>
                <a:cs typeface="Tahoma"/>
                <a:sym typeface="Tahoma"/>
              </a:defRPr>
            </a:lvl8pPr>
            <a:lvl9pPr indent="0" lvl="8" marL="0" marR="0" rtl="0" algn="l">
              <a:lnSpc>
                <a:spcPct val="100000"/>
              </a:lnSpc>
              <a:spcBef>
                <a:spcPts val="0"/>
              </a:spcBef>
              <a:spcAft>
                <a:spcPts val="0"/>
              </a:spcAft>
              <a:buClr>
                <a:srgbClr val="000000"/>
              </a:buClr>
              <a:buSzPts val="1600"/>
              <a:buFont typeface="Arial"/>
              <a:buNone/>
              <a:defRPr b="0" i="0" sz="1600" u="none" cap="none" strike="noStrike">
                <a:solidFill>
                  <a:srgbClr val="000000"/>
                </a:solidFill>
                <a:latin typeface="Tahoma"/>
                <a:ea typeface="Tahoma"/>
                <a:cs typeface="Tahoma"/>
                <a:sym typeface="Tahom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22" name="Shape 422"/>
        <p:cNvGrpSpPr/>
        <p:nvPr/>
      </p:nvGrpSpPr>
      <p:grpSpPr>
        <a:xfrm>
          <a:off x="0" y="0"/>
          <a:ext cx="0" cy="0"/>
          <a:chOff x="0" y="0"/>
          <a:chExt cx="0" cy="0"/>
        </a:xfrm>
      </p:grpSpPr>
      <p:sp>
        <p:nvSpPr>
          <p:cNvPr id="423" name="Google Shape;423;p241"/>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chemeClr val="dk1"/>
              </a:buClr>
              <a:buSzPts val="2000"/>
              <a:buFont typeface="Calibri"/>
              <a:buNone/>
              <a:defRPr b="1" i="0" sz="20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424" name="Google Shape;424;p241"/>
          <p:cNvSpPr/>
          <p:nvPr>
            <p:ph idx="2" type="pic"/>
          </p:nvPr>
        </p:nvSpPr>
        <p:spPr>
          <a:xfrm>
            <a:off x="1792288" y="612775"/>
            <a:ext cx="5486400" cy="4114800"/>
          </a:xfrm>
          <a:prstGeom prst="rect">
            <a:avLst/>
          </a:prstGeom>
          <a:noFill/>
          <a:ln>
            <a:noFill/>
          </a:ln>
        </p:spPr>
      </p:sp>
      <p:sp>
        <p:nvSpPr>
          <p:cNvPr id="425" name="Google Shape;425;p24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426" name="Google Shape;426;p241"/>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1pPr>
            <a:lvl2pPr lvl="1"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2pPr>
            <a:lvl3pPr lvl="2"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3pPr>
            <a:lvl4pPr lvl="3"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4pPr>
            <a:lvl5pPr lvl="4"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5pPr>
            <a:lvl6pPr lvl="5"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6pPr>
            <a:lvl7pPr lvl="6"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7pPr>
            <a:lvl8pPr lvl="7"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8pPr>
            <a:lvl9pPr lvl="8"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9pPr>
          </a:lstStyle>
          <a:p/>
        </p:txBody>
      </p:sp>
      <p:sp>
        <p:nvSpPr>
          <p:cNvPr id="427" name="Google Shape;427;p241"/>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1pPr>
            <a:lvl2pPr lvl="1"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2pPr>
            <a:lvl3pPr lvl="2"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3pPr>
            <a:lvl4pPr lvl="3"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4pPr>
            <a:lvl5pPr lvl="4"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5pPr>
            <a:lvl6pPr lvl="5"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6pPr>
            <a:lvl7pPr lvl="6"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7pPr>
            <a:lvl8pPr lvl="7"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8pPr>
            <a:lvl9pPr lvl="8"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9pPr>
          </a:lstStyle>
          <a:p/>
        </p:txBody>
      </p:sp>
      <p:sp>
        <p:nvSpPr>
          <p:cNvPr id="428" name="Google Shape;428;p241"/>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600"/>
              <a:buFont typeface="Arial"/>
              <a:buNone/>
              <a:defRPr b="0" i="0" sz="1600" u="none" cap="none" strike="noStrike">
                <a:solidFill>
                  <a:srgbClr val="000000"/>
                </a:solidFill>
                <a:latin typeface="Tahoma"/>
                <a:ea typeface="Tahoma"/>
                <a:cs typeface="Tahoma"/>
                <a:sym typeface="Tahoma"/>
              </a:defRPr>
            </a:lvl1pPr>
            <a:lvl2pPr indent="0" lvl="1" marL="0" marR="0" rtl="0" algn="l">
              <a:lnSpc>
                <a:spcPct val="100000"/>
              </a:lnSpc>
              <a:spcBef>
                <a:spcPts val="0"/>
              </a:spcBef>
              <a:spcAft>
                <a:spcPts val="0"/>
              </a:spcAft>
              <a:buClr>
                <a:srgbClr val="000000"/>
              </a:buClr>
              <a:buSzPts val="1600"/>
              <a:buFont typeface="Arial"/>
              <a:buNone/>
              <a:defRPr b="0" i="0" sz="1600" u="none" cap="none" strike="noStrike">
                <a:solidFill>
                  <a:srgbClr val="000000"/>
                </a:solidFill>
                <a:latin typeface="Tahoma"/>
                <a:ea typeface="Tahoma"/>
                <a:cs typeface="Tahoma"/>
                <a:sym typeface="Tahoma"/>
              </a:defRPr>
            </a:lvl2pPr>
            <a:lvl3pPr indent="0" lvl="2" marL="0" marR="0" rtl="0" algn="l">
              <a:lnSpc>
                <a:spcPct val="100000"/>
              </a:lnSpc>
              <a:spcBef>
                <a:spcPts val="0"/>
              </a:spcBef>
              <a:spcAft>
                <a:spcPts val="0"/>
              </a:spcAft>
              <a:buClr>
                <a:srgbClr val="000000"/>
              </a:buClr>
              <a:buSzPts val="1600"/>
              <a:buFont typeface="Arial"/>
              <a:buNone/>
              <a:defRPr b="0" i="0" sz="1600" u="none" cap="none" strike="noStrike">
                <a:solidFill>
                  <a:srgbClr val="000000"/>
                </a:solidFill>
                <a:latin typeface="Tahoma"/>
                <a:ea typeface="Tahoma"/>
                <a:cs typeface="Tahoma"/>
                <a:sym typeface="Tahoma"/>
              </a:defRPr>
            </a:lvl3pPr>
            <a:lvl4pPr indent="0" lvl="3" marL="0" marR="0" rtl="0" algn="l">
              <a:lnSpc>
                <a:spcPct val="100000"/>
              </a:lnSpc>
              <a:spcBef>
                <a:spcPts val="0"/>
              </a:spcBef>
              <a:spcAft>
                <a:spcPts val="0"/>
              </a:spcAft>
              <a:buClr>
                <a:srgbClr val="000000"/>
              </a:buClr>
              <a:buSzPts val="1600"/>
              <a:buFont typeface="Arial"/>
              <a:buNone/>
              <a:defRPr b="0" i="0" sz="1600" u="none" cap="none" strike="noStrike">
                <a:solidFill>
                  <a:srgbClr val="000000"/>
                </a:solidFill>
                <a:latin typeface="Tahoma"/>
                <a:ea typeface="Tahoma"/>
                <a:cs typeface="Tahoma"/>
                <a:sym typeface="Tahoma"/>
              </a:defRPr>
            </a:lvl4pPr>
            <a:lvl5pPr indent="0" lvl="4" marL="0" marR="0" rtl="0" algn="l">
              <a:lnSpc>
                <a:spcPct val="100000"/>
              </a:lnSpc>
              <a:spcBef>
                <a:spcPts val="0"/>
              </a:spcBef>
              <a:spcAft>
                <a:spcPts val="0"/>
              </a:spcAft>
              <a:buClr>
                <a:srgbClr val="000000"/>
              </a:buClr>
              <a:buSzPts val="1600"/>
              <a:buFont typeface="Arial"/>
              <a:buNone/>
              <a:defRPr b="0" i="0" sz="1600" u="none" cap="none" strike="noStrike">
                <a:solidFill>
                  <a:srgbClr val="000000"/>
                </a:solidFill>
                <a:latin typeface="Tahoma"/>
                <a:ea typeface="Tahoma"/>
                <a:cs typeface="Tahoma"/>
                <a:sym typeface="Tahoma"/>
              </a:defRPr>
            </a:lvl5pPr>
            <a:lvl6pPr indent="0" lvl="5" marL="0" marR="0" rtl="0" algn="l">
              <a:lnSpc>
                <a:spcPct val="100000"/>
              </a:lnSpc>
              <a:spcBef>
                <a:spcPts val="0"/>
              </a:spcBef>
              <a:spcAft>
                <a:spcPts val="0"/>
              </a:spcAft>
              <a:buClr>
                <a:srgbClr val="000000"/>
              </a:buClr>
              <a:buSzPts val="1600"/>
              <a:buFont typeface="Arial"/>
              <a:buNone/>
              <a:defRPr b="0" i="0" sz="1600" u="none" cap="none" strike="noStrike">
                <a:solidFill>
                  <a:srgbClr val="000000"/>
                </a:solidFill>
                <a:latin typeface="Tahoma"/>
                <a:ea typeface="Tahoma"/>
                <a:cs typeface="Tahoma"/>
                <a:sym typeface="Tahoma"/>
              </a:defRPr>
            </a:lvl6pPr>
            <a:lvl7pPr indent="0" lvl="6" marL="0" marR="0" rtl="0" algn="l">
              <a:lnSpc>
                <a:spcPct val="100000"/>
              </a:lnSpc>
              <a:spcBef>
                <a:spcPts val="0"/>
              </a:spcBef>
              <a:spcAft>
                <a:spcPts val="0"/>
              </a:spcAft>
              <a:buClr>
                <a:srgbClr val="000000"/>
              </a:buClr>
              <a:buSzPts val="1600"/>
              <a:buFont typeface="Arial"/>
              <a:buNone/>
              <a:defRPr b="0" i="0" sz="1600" u="none" cap="none" strike="noStrike">
                <a:solidFill>
                  <a:srgbClr val="000000"/>
                </a:solidFill>
                <a:latin typeface="Tahoma"/>
                <a:ea typeface="Tahoma"/>
                <a:cs typeface="Tahoma"/>
                <a:sym typeface="Tahoma"/>
              </a:defRPr>
            </a:lvl7pPr>
            <a:lvl8pPr indent="0" lvl="7" marL="0" marR="0" rtl="0" algn="l">
              <a:lnSpc>
                <a:spcPct val="100000"/>
              </a:lnSpc>
              <a:spcBef>
                <a:spcPts val="0"/>
              </a:spcBef>
              <a:spcAft>
                <a:spcPts val="0"/>
              </a:spcAft>
              <a:buClr>
                <a:srgbClr val="000000"/>
              </a:buClr>
              <a:buSzPts val="1600"/>
              <a:buFont typeface="Arial"/>
              <a:buNone/>
              <a:defRPr b="0" i="0" sz="1600" u="none" cap="none" strike="noStrike">
                <a:solidFill>
                  <a:srgbClr val="000000"/>
                </a:solidFill>
                <a:latin typeface="Tahoma"/>
                <a:ea typeface="Tahoma"/>
                <a:cs typeface="Tahoma"/>
                <a:sym typeface="Tahoma"/>
              </a:defRPr>
            </a:lvl8pPr>
            <a:lvl9pPr indent="0" lvl="8" marL="0" marR="0" rtl="0" algn="l">
              <a:lnSpc>
                <a:spcPct val="100000"/>
              </a:lnSpc>
              <a:spcBef>
                <a:spcPts val="0"/>
              </a:spcBef>
              <a:spcAft>
                <a:spcPts val="0"/>
              </a:spcAft>
              <a:buClr>
                <a:srgbClr val="000000"/>
              </a:buClr>
              <a:buSzPts val="1600"/>
              <a:buFont typeface="Arial"/>
              <a:buNone/>
              <a:defRPr b="0" i="0" sz="1600" u="none" cap="none" strike="noStrike">
                <a:solidFill>
                  <a:srgbClr val="000000"/>
                </a:solidFill>
                <a:latin typeface="Tahoma"/>
                <a:ea typeface="Tahoma"/>
                <a:cs typeface="Tahoma"/>
                <a:sym typeface="Tahom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29" name="Shape 429"/>
        <p:cNvGrpSpPr/>
        <p:nvPr/>
      </p:nvGrpSpPr>
      <p:grpSpPr>
        <a:xfrm>
          <a:off x="0" y="0"/>
          <a:ext cx="0" cy="0"/>
          <a:chOff x="0" y="0"/>
          <a:chExt cx="0" cy="0"/>
        </a:xfrm>
      </p:grpSpPr>
      <p:sp>
        <p:nvSpPr>
          <p:cNvPr id="430" name="Google Shape;430;p242"/>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marR="0" rtl="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431" name="Google Shape;431;p24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432" name="Google Shape;432;p242"/>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1pPr>
            <a:lvl2pPr lvl="1"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2pPr>
            <a:lvl3pPr lvl="2"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3pPr>
            <a:lvl4pPr lvl="3"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4pPr>
            <a:lvl5pPr lvl="4"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5pPr>
            <a:lvl6pPr lvl="5"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6pPr>
            <a:lvl7pPr lvl="6"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7pPr>
            <a:lvl8pPr lvl="7"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8pPr>
            <a:lvl9pPr lvl="8"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9pPr>
          </a:lstStyle>
          <a:p/>
        </p:txBody>
      </p:sp>
      <p:sp>
        <p:nvSpPr>
          <p:cNvPr id="433" name="Google Shape;433;p242"/>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1pPr>
            <a:lvl2pPr lvl="1"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2pPr>
            <a:lvl3pPr lvl="2"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3pPr>
            <a:lvl4pPr lvl="3"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4pPr>
            <a:lvl5pPr lvl="4"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5pPr>
            <a:lvl6pPr lvl="5"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6pPr>
            <a:lvl7pPr lvl="6"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7pPr>
            <a:lvl8pPr lvl="7"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8pPr>
            <a:lvl9pPr lvl="8"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9pPr>
          </a:lstStyle>
          <a:p/>
        </p:txBody>
      </p:sp>
      <p:sp>
        <p:nvSpPr>
          <p:cNvPr id="434" name="Google Shape;434;p242"/>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600"/>
              <a:buFont typeface="Arial"/>
              <a:buNone/>
              <a:defRPr b="0" i="0" sz="1600" u="none" cap="none" strike="noStrike">
                <a:solidFill>
                  <a:srgbClr val="000000"/>
                </a:solidFill>
                <a:latin typeface="Tahoma"/>
                <a:ea typeface="Tahoma"/>
                <a:cs typeface="Tahoma"/>
                <a:sym typeface="Tahoma"/>
              </a:defRPr>
            </a:lvl1pPr>
            <a:lvl2pPr indent="0" lvl="1" marL="0" marR="0" rtl="0" algn="l">
              <a:lnSpc>
                <a:spcPct val="100000"/>
              </a:lnSpc>
              <a:spcBef>
                <a:spcPts val="0"/>
              </a:spcBef>
              <a:spcAft>
                <a:spcPts val="0"/>
              </a:spcAft>
              <a:buClr>
                <a:srgbClr val="000000"/>
              </a:buClr>
              <a:buSzPts val="1600"/>
              <a:buFont typeface="Arial"/>
              <a:buNone/>
              <a:defRPr b="0" i="0" sz="1600" u="none" cap="none" strike="noStrike">
                <a:solidFill>
                  <a:srgbClr val="000000"/>
                </a:solidFill>
                <a:latin typeface="Tahoma"/>
                <a:ea typeface="Tahoma"/>
                <a:cs typeface="Tahoma"/>
                <a:sym typeface="Tahoma"/>
              </a:defRPr>
            </a:lvl2pPr>
            <a:lvl3pPr indent="0" lvl="2" marL="0" marR="0" rtl="0" algn="l">
              <a:lnSpc>
                <a:spcPct val="100000"/>
              </a:lnSpc>
              <a:spcBef>
                <a:spcPts val="0"/>
              </a:spcBef>
              <a:spcAft>
                <a:spcPts val="0"/>
              </a:spcAft>
              <a:buClr>
                <a:srgbClr val="000000"/>
              </a:buClr>
              <a:buSzPts val="1600"/>
              <a:buFont typeface="Arial"/>
              <a:buNone/>
              <a:defRPr b="0" i="0" sz="1600" u="none" cap="none" strike="noStrike">
                <a:solidFill>
                  <a:srgbClr val="000000"/>
                </a:solidFill>
                <a:latin typeface="Tahoma"/>
                <a:ea typeface="Tahoma"/>
                <a:cs typeface="Tahoma"/>
                <a:sym typeface="Tahoma"/>
              </a:defRPr>
            </a:lvl3pPr>
            <a:lvl4pPr indent="0" lvl="3" marL="0" marR="0" rtl="0" algn="l">
              <a:lnSpc>
                <a:spcPct val="100000"/>
              </a:lnSpc>
              <a:spcBef>
                <a:spcPts val="0"/>
              </a:spcBef>
              <a:spcAft>
                <a:spcPts val="0"/>
              </a:spcAft>
              <a:buClr>
                <a:srgbClr val="000000"/>
              </a:buClr>
              <a:buSzPts val="1600"/>
              <a:buFont typeface="Arial"/>
              <a:buNone/>
              <a:defRPr b="0" i="0" sz="1600" u="none" cap="none" strike="noStrike">
                <a:solidFill>
                  <a:srgbClr val="000000"/>
                </a:solidFill>
                <a:latin typeface="Tahoma"/>
                <a:ea typeface="Tahoma"/>
                <a:cs typeface="Tahoma"/>
                <a:sym typeface="Tahoma"/>
              </a:defRPr>
            </a:lvl4pPr>
            <a:lvl5pPr indent="0" lvl="4" marL="0" marR="0" rtl="0" algn="l">
              <a:lnSpc>
                <a:spcPct val="100000"/>
              </a:lnSpc>
              <a:spcBef>
                <a:spcPts val="0"/>
              </a:spcBef>
              <a:spcAft>
                <a:spcPts val="0"/>
              </a:spcAft>
              <a:buClr>
                <a:srgbClr val="000000"/>
              </a:buClr>
              <a:buSzPts val="1600"/>
              <a:buFont typeface="Arial"/>
              <a:buNone/>
              <a:defRPr b="0" i="0" sz="1600" u="none" cap="none" strike="noStrike">
                <a:solidFill>
                  <a:srgbClr val="000000"/>
                </a:solidFill>
                <a:latin typeface="Tahoma"/>
                <a:ea typeface="Tahoma"/>
                <a:cs typeface="Tahoma"/>
                <a:sym typeface="Tahoma"/>
              </a:defRPr>
            </a:lvl5pPr>
            <a:lvl6pPr indent="0" lvl="5" marL="0" marR="0" rtl="0" algn="l">
              <a:lnSpc>
                <a:spcPct val="100000"/>
              </a:lnSpc>
              <a:spcBef>
                <a:spcPts val="0"/>
              </a:spcBef>
              <a:spcAft>
                <a:spcPts val="0"/>
              </a:spcAft>
              <a:buClr>
                <a:srgbClr val="000000"/>
              </a:buClr>
              <a:buSzPts val="1600"/>
              <a:buFont typeface="Arial"/>
              <a:buNone/>
              <a:defRPr b="0" i="0" sz="1600" u="none" cap="none" strike="noStrike">
                <a:solidFill>
                  <a:srgbClr val="000000"/>
                </a:solidFill>
                <a:latin typeface="Tahoma"/>
                <a:ea typeface="Tahoma"/>
                <a:cs typeface="Tahoma"/>
                <a:sym typeface="Tahoma"/>
              </a:defRPr>
            </a:lvl6pPr>
            <a:lvl7pPr indent="0" lvl="6" marL="0" marR="0" rtl="0" algn="l">
              <a:lnSpc>
                <a:spcPct val="100000"/>
              </a:lnSpc>
              <a:spcBef>
                <a:spcPts val="0"/>
              </a:spcBef>
              <a:spcAft>
                <a:spcPts val="0"/>
              </a:spcAft>
              <a:buClr>
                <a:srgbClr val="000000"/>
              </a:buClr>
              <a:buSzPts val="1600"/>
              <a:buFont typeface="Arial"/>
              <a:buNone/>
              <a:defRPr b="0" i="0" sz="1600" u="none" cap="none" strike="noStrike">
                <a:solidFill>
                  <a:srgbClr val="000000"/>
                </a:solidFill>
                <a:latin typeface="Tahoma"/>
                <a:ea typeface="Tahoma"/>
                <a:cs typeface="Tahoma"/>
                <a:sym typeface="Tahoma"/>
              </a:defRPr>
            </a:lvl7pPr>
            <a:lvl8pPr indent="0" lvl="7" marL="0" marR="0" rtl="0" algn="l">
              <a:lnSpc>
                <a:spcPct val="100000"/>
              </a:lnSpc>
              <a:spcBef>
                <a:spcPts val="0"/>
              </a:spcBef>
              <a:spcAft>
                <a:spcPts val="0"/>
              </a:spcAft>
              <a:buClr>
                <a:srgbClr val="000000"/>
              </a:buClr>
              <a:buSzPts val="1600"/>
              <a:buFont typeface="Arial"/>
              <a:buNone/>
              <a:defRPr b="0" i="0" sz="1600" u="none" cap="none" strike="noStrike">
                <a:solidFill>
                  <a:srgbClr val="000000"/>
                </a:solidFill>
                <a:latin typeface="Tahoma"/>
                <a:ea typeface="Tahoma"/>
                <a:cs typeface="Tahoma"/>
                <a:sym typeface="Tahoma"/>
              </a:defRPr>
            </a:lvl8pPr>
            <a:lvl9pPr indent="0" lvl="8" marL="0" marR="0" rtl="0" algn="l">
              <a:lnSpc>
                <a:spcPct val="100000"/>
              </a:lnSpc>
              <a:spcBef>
                <a:spcPts val="0"/>
              </a:spcBef>
              <a:spcAft>
                <a:spcPts val="0"/>
              </a:spcAft>
              <a:buClr>
                <a:srgbClr val="000000"/>
              </a:buClr>
              <a:buSzPts val="1600"/>
              <a:buFont typeface="Arial"/>
              <a:buNone/>
              <a:defRPr b="0" i="0" sz="1600" u="none" cap="none" strike="noStrike">
                <a:solidFill>
                  <a:srgbClr val="000000"/>
                </a:solidFill>
                <a:latin typeface="Tahoma"/>
                <a:ea typeface="Tahoma"/>
                <a:cs typeface="Tahoma"/>
                <a:sym typeface="Tahom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35" name="Shape 435"/>
        <p:cNvGrpSpPr/>
        <p:nvPr/>
      </p:nvGrpSpPr>
      <p:grpSpPr>
        <a:xfrm>
          <a:off x="0" y="0"/>
          <a:ext cx="0" cy="0"/>
          <a:chOff x="0" y="0"/>
          <a:chExt cx="0" cy="0"/>
        </a:xfrm>
      </p:grpSpPr>
      <p:sp>
        <p:nvSpPr>
          <p:cNvPr id="436" name="Google Shape;436;p243"/>
          <p:cNvSpPr txBox="1"/>
          <p:nvPr>
            <p:ph type="title"/>
          </p:nvPr>
        </p:nvSpPr>
        <p:spPr>
          <a:xfrm rot="5400000">
            <a:off x="4732338" y="2171701"/>
            <a:ext cx="5851525" cy="2057400"/>
          </a:xfrm>
          <a:prstGeom prst="rect">
            <a:avLst/>
          </a:prstGeom>
          <a:noFill/>
          <a:ln>
            <a:noFill/>
          </a:ln>
        </p:spPr>
        <p:txBody>
          <a:bodyPr anchorCtr="0" anchor="t" bIns="45700" lIns="91425" spcFirstLastPara="1" rIns="91425" wrap="square" tIns="45700">
            <a:noAutofit/>
          </a:bodyPr>
          <a:lstStyle>
            <a:lvl1pPr lvl="0" marR="0" rtl="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437" name="Google Shape;437;p24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438" name="Google Shape;438;p243"/>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1pPr>
            <a:lvl2pPr lvl="1"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2pPr>
            <a:lvl3pPr lvl="2"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3pPr>
            <a:lvl4pPr lvl="3"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4pPr>
            <a:lvl5pPr lvl="4"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5pPr>
            <a:lvl6pPr lvl="5"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6pPr>
            <a:lvl7pPr lvl="6"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7pPr>
            <a:lvl8pPr lvl="7"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8pPr>
            <a:lvl9pPr lvl="8"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9pPr>
          </a:lstStyle>
          <a:p/>
        </p:txBody>
      </p:sp>
      <p:sp>
        <p:nvSpPr>
          <p:cNvPr id="439" name="Google Shape;439;p243"/>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1pPr>
            <a:lvl2pPr lvl="1"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2pPr>
            <a:lvl3pPr lvl="2"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3pPr>
            <a:lvl4pPr lvl="3"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4pPr>
            <a:lvl5pPr lvl="4"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5pPr>
            <a:lvl6pPr lvl="5"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6pPr>
            <a:lvl7pPr lvl="6"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7pPr>
            <a:lvl8pPr lvl="7"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8pPr>
            <a:lvl9pPr lvl="8"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9pPr>
          </a:lstStyle>
          <a:p/>
        </p:txBody>
      </p:sp>
      <p:sp>
        <p:nvSpPr>
          <p:cNvPr id="440" name="Google Shape;440;p243"/>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600"/>
              <a:buFont typeface="Arial"/>
              <a:buNone/>
              <a:defRPr b="0" i="0" sz="1600" u="none" cap="none" strike="noStrike">
                <a:solidFill>
                  <a:srgbClr val="000000"/>
                </a:solidFill>
                <a:latin typeface="Tahoma"/>
                <a:ea typeface="Tahoma"/>
                <a:cs typeface="Tahoma"/>
                <a:sym typeface="Tahoma"/>
              </a:defRPr>
            </a:lvl1pPr>
            <a:lvl2pPr indent="0" lvl="1" marL="0" marR="0" rtl="0" algn="l">
              <a:lnSpc>
                <a:spcPct val="100000"/>
              </a:lnSpc>
              <a:spcBef>
                <a:spcPts val="0"/>
              </a:spcBef>
              <a:spcAft>
                <a:spcPts val="0"/>
              </a:spcAft>
              <a:buClr>
                <a:srgbClr val="000000"/>
              </a:buClr>
              <a:buSzPts val="1600"/>
              <a:buFont typeface="Arial"/>
              <a:buNone/>
              <a:defRPr b="0" i="0" sz="1600" u="none" cap="none" strike="noStrike">
                <a:solidFill>
                  <a:srgbClr val="000000"/>
                </a:solidFill>
                <a:latin typeface="Tahoma"/>
                <a:ea typeface="Tahoma"/>
                <a:cs typeface="Tahoma"/>
                <a:sym typeface="Tahoma"/>
              </a:defRPr>
            </a:lvl2pPr>
            <a:lvl3pPr indent="0" lvl="2" marL="0" marR="0" rtl="0" algn="l">
              <a:lnSpc>
                <a:spcPct val="100000"/>
              </a:lnSpc>
              <a:spcBef>
                <a:spcPts val="0"/>
              </a:spcBef>
              <a:spcAft>
                <a:spcPts val="0"/>
              </a:spcAft>
              <a:buClr>
                <a:srgbClr val="000000"/>
              </a:buClr>
              <a:buSzPts val="1600"/>
              <a:buFont typeface="Arial"/>
              <a:buNone/>
              <a:defRPr b="0" i="0" sz="1600" u="none" cap="none" strike="noStrike">
                <a:solidFill>
                  <a:srgbClr val="000000"/>
                </a:solidFill>
                <a:latin typeface="Tahoma"/>
                <a:ea typeface="Tahoma"/>
                <a:cs typeface="Tahoma"/>
                <a:sym typeface="Tahoma"/>
              </a:defRPr>
            </a:lvl3pPr>
            <a:lvl4pPr indent="0" lvl="3" marL="0" marR="0" rtl="0" algn="l">
              <a:lnSpc>
                <a:spcPct val="100000"/>
              </a:lnSpc>
              <a:spcBef>
                <a:spcPts val="0"/>
              </a:spcBef>
              <a:spcAft>
                <a:spcPts val="0"/>
              </a:spcAft>
              <a:buClr>
                <a:srgbClr val="000000"/>
              </a:buClr>
              <a:buSzPts val="1600"/>
              <a:buFont typeface="Arial"/>
              <a:buNone/>
              <a:defRPr b="0" i="0" sz="1600" u="none" cap="none" strike="noStrike">
                <a:solidFill>
                  <a:srgbClr val="000000"/>
                </a:solidFill>
                <a:latin typeface="Tahoma"/>
                <a:ea typeface="Tahoma"/>
                <a:cs typeface="Tahoma"/>
                <a:sym typeface="Tahoma"/>
              </a:defRPr>
            </a:lvl4pPr>
            <a:lvl5pPr indent="0" lvl="4" marL="0" marR="0" rtl="0" algn="l">
              <a:lnSpc>
                <a:spcPct val="100000"/>
              </a:lnSpc>
              <a:spcBef>
                <a:spcPts val="0"/>
              </a:spcBef>
              <a:spcAft>
                <a:spcPts val="0"/>
              </a:spcAft>
              <a:buClr>
                <a:srgbClr val="000000"/>
              </a:buClr>
              <a:buSzPts val="1600"/>
              <a:buFont typeface="Arial"/>
              <a:buNone/>
              <a:defRPr b="0" i="0" sz="1600" u="none" cap="none" strike="noStrike">
                <a:solidFill>
                  <a:srgbClr val="000000"/>
                </a:solidFill>
                <a:latin typeface="Tahoma"/>
                <a:ea typeface="Tahoma"/>
                <a:cs typeface="Tahoma"/>
                <a:sym typeface="Tahoma"/>
              </a:defRPr>
            </a:lvl5pPr>
            <a:lvl6pPr indent="0" lvl="5" marL="0" marR="0" rtl="0" algn="l">
              <a:lnSpc>
                <a:spcPct val="100000"/>
              </a:lnSpc>
              <a:spcBef>
                <a:spcPts val="0"/>
              </a:spcBef>
              <a:spcAft>
                <a:spcPts val="0"/>
              </a:spcAft>
              <a:buClr>
                <a:srgbClr val="000000"/>
              </a:buClr>
              <a:buSzPts val="1600"/>
              <a:buFont typeface="Arial"/>
              <a:buNone/>
              <a:defRPr b="0" i="0" sz="1600" u="none" cap="none" strike="noStrike">
                <a:solidFill>
                  <a:srgbClr val="000000"/>
                </a:solidFill>
                <a:latin typeface="Tahoma"/>
                <a:ea typeface="Tahoma"/>
                <a:cs typeface="Tahoma"/>
                <a:sym typeface="Tahoma"/>
              </a:defRPr>
            </a:lvl6pPr>
            <a:lvl7pPr indent="0" lvl="6" marL="0" marR="0" rtl="0" algn="l">
              <a:lnSpc>
                <a:spcPct val="100000"/>
              </a:lnSpc>
              <a:spcBef>
                <a:spcPts val="0"/>
              </a:spcBef>
              <a:spcAft>
                <a:spcPts val="0"/>
              </a:spcAft>
              <a:buClr>
                <a:srgbClr val="000000"/>
              </a:buClr>
              <a:buSzPts val="1600"/>
              <a:buFont typeface="Arial"/>
              <a:buNone/>
              <a:defRPr b="0" i="0" sz="1600" u="none" cap="none" strike="noStrike">
                <a:solidFill>
                  <a:srgbClr val="000000"/>
                </a:solidFill>
                <a:latin typeface="Tahoma"/>
                <a:ea typeface="Tahoma"/>
                <a:cs typeface="Tahoma"/>
                <a:sym typeface="Tahoma"/>
              </a:defRPr>
            </a:lvl7pPr>
            <a:lvl8pPr indent="0" lvl="7" marL="0" marR="0" rtl="0" algn="l">
              <a:lnSpc>
                <a:spcPct val="100000"/>
              </a:lnSpc>
              <a:spcBef>
                <a:spcPts val="0"/>
              </a:spcBef>
              <a:spcAft>
                <a:spcPts val="0"/>
              </a:spcAft>
              <a:buClr>
                <a:srgbClr val="000000"/>
              </a:buClr>
              <a:buSzPts val="1600"/>
              <a:buFont typeface="Arial"/>
              <a:buNone/>
              <a:defRPr b="0" i="0" sz="1600" u="none" cap="none" strike="noStrike">
                <a:solidFill>
                  <a:srgbClr val="000000"/>
                </a:solidFill>
                <a:latin typeface="Tahoma"/>
                <a:ea typeface="Tahoma"/>
                <a:cs typeface="Tahoma"/>
                <a:sym typeface="Tahoma"/>
              </a:defRPr>
            </a:lvl8pPr>
            <a:lvl9pPr indent="0" lvl="8" marL="0" marR="0" rtl="0" algn="l">
              <a:lnSpc>
                <a:spcPct val="100000"/>
              </a:lnSpc>
              <a:spcBef>
                <a:spcPts val="0"/>
              </a:spcBef>
              <a:spcAft>
                <a:spcPts val="0"/>
              </a:spcAft>
              <a:buClr>
                <a:srgbClr val="000000"/>
              </a:buClr>
              <a:buSzPts val="1600"/>
              <a:buFont typeface="Arial"/>
              <a:buNone/>
              <a:defRPr b="0" i="0" sz="1600" u="none" cap="none" strike="noStrike">
                <a:solidFill>
                  <a:srgbClr val="000000"/>
                </a:solidFill>
                <a:latin typeface="Tahoma"/>
                <a:ea typeface="Tahoma"/>
                <a:cs typeface="Tahoma"/>
                <a:sym typeface="Tahom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447" name="Shape 447"/>
        <p:cNvGrpSpPr/>
        <p:nvPr/>
      </p:nvGrpSpPr>
      <p:grpSpPr>
        <a:xfrm>
          <a:off x="0" y="0"/>
          <a:ext cx="0" cy="0"/>
          <a:chOff x="0" y="0"/>
          <a:chExt cx="0" cy="0"/>
        </a:xfrm>
      </p:grpSpPr>
      <p:sp>
        <p:nvSpPr>
          <p:cNvPr id="448" name="Google Shape;448;p185"/>
          <p:cNvSpPr txBox="1"/>
          <p:nvPr/>
        </p:nvSpPr>
        <p:spPr>
          <a:xfrm>
            <a:off x="3276600" y="6596063"/>
            <a:ext cx="5867400" cy="261937"/>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100"/>
              <a:buFont typeface="Arial"/>
              <a:buNone/>
            </a:pPr>
            <a:r>
              <a:rPr b="1" i="0" lang="en-US" sz="1100" u="none" cap="none" strike="noStrike">
                <a:solidFill>
                  <a:srgbClr val="101141"/>
                </a:solidFill>
                <a:latin typeface="Arial"/>
                <a:ea typeface="Arial"/>
                <a:cs typeface="Arial"/>
                <a:sym typeface="Arial"/>
              </a:rPr>
              <a:t>BITS </a:t>
            </a:r>
            <a:r>
              <a:rPr b="0" i="0" lang="en-US" sz="1100" u="none" cap="none" strike="noStrike">
                <a:solidFill>
                  <a:srgbClr val="101141"/>
                </a:solidFill>
                <a:latin typeface="Arial"/>
                <a:ea typeface="Arial"/>
                <a:cs typeface="Arial"/>
                <a:sym typeface="Arial"/>
              </a:rPr>
              <a:t>Pilani, Pilani Campus</a:t>
            </a:r>
            <a:endParaRPr b="0" i="0" sz="1400" u="none" cap="none" strike="noStrike">
              <a:solidFill>
                <a:srgbClr val="000000"/>
              </a:solidFill>
              <a:latin typeface="Arial"/>
              <a:ea typeface="Arial"/>
              <a:cs typeface="Arial"/>
              <a:sym typeface="Arial"/>
            </a:endParaRPr>
          </a:p>
        </p:txBody>
      </p:sp>
      <p:grpSp>
        <p:nvGrpSpPr>
          <p:cNvPr id="449" name="Google Shape;449;p185"/>
          <p:cNvGrpSpPr/>
          <p:nvPr/>
        </p:nvGrpSpPr>
        <p:grpSpPr>
          <a:xfrm>
            <a:off x="2084388" y="6550025"/>
            <a:ext cx="7059612" cy="49213"/>
            <a:chOff x="2083888" y="6550671"/>
            <a:chExt cx="7060112" cy="48665"/>
          </a:xfrm>
        </p:grpSpPr>
        <p:sp>
          <p:nvSpPr>
            <p:cNvPr id="450" name="Google Shape;450;p185"/>
            <p:cNvSpPr/>
            <p:nvPr/>
          </p:nvSpPr>
          <p:spPr>
            <a:xfrm>
              <a:off x="4630418" y="6550671"/>
              <a:ext cx="2329027" cy="48665"/>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451" name="Google Shape;451;p185"/>
            <p:cNvSpPr/>
            <p:nvPr/>
          </p:nvSpPr>
          <p:spPr>
            <a:xfrm>
              <a:off x="6908642" y="6550671"/>
              <a:ext cx="2235358" cy="45525"/>
            </a:xfrm>
            <a:prstGeom prst="rect">
              <a:avLst/>
            </a:prstGeom>
            <a:solidFill>
              <a:srgbClr val="E31C2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452" name="Google Shape;452;p185"/>
            <p:cNvSpPr/>
            <p:nvPr/>
          </p:nvSpPr>
          <p:spPr>
            <a:xfrm>
              <a:off x="2083888" y="6550671"/>
              <a:ext cx="2581458" cy="48665"/>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pic>
        <p:nvPicPr>
          <p:cNvPr descr="Picture 7.png" id="453" name="Google Shape;453;p185"/>
          <p:cNvPicPr preferRelativeResize="0"/>
          <p:nvPr/>
        </p:nvPicPr>
        <p:blipFill rotWithShape="1">
          <a:blip r:embed="rId2">
            <a:alphaModFix/>
          </a:blip>
          <a:srcRect b="5332" l="1923" r="0" t="0"/>
          <a:stretch/>
        </p:blipFill>
        <p:spPr>
          <a:xfrm>
            <a:off x="6629400" y="0"/>
            <a:ext cx="2193925" cy="692150"/>
          </a:xfrm>
          <a:prstGeom prst="rect">
            <a:avLst/>
          </a:prstGeom>
          <a:noFill/>
          <a:ln>
            <a:noFill/>
          </a:ln>
        </p:spPr>
      </p:pic>
      <p:grpSp>
        <p:nvGrpSpPr>
          <p:cNvPr id="454" name="Google Shape;454;p185"/>
          <p:cNvGrpSpPr/>
          <p:nvPr/>
        </p:nvGrpSpPr>
        <p:grpSpPr>
          <a:xfrm>
            <a:off x="2133600" y="6553200"/>
            <a:ext cx="7010400" cy="46038"/>
            <a:chOff x="1905000" y="6553200"/>
            <a:chExt cx="7010400" cy="45719"/>
          </a:xfrm>
        </p:grpSpPr>
        <p:sp>
          <p:nvSpPr>
            <p:cNvPr id="455" name="Google Shape;455;p185"/>
            <p:cNvSpPr/>
            <p:nvPr/>
          </p:nvSpPr>
          <p:spPr>
            <a:xfrm>
              <a:off x="4267200" y="6553200"/>
              <a:ext cx="2328863" cy="45719"/>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456" name="Google Shape;456;p185"/>
            <p:cNvSpPr/>
            <p:nvPr/>
          </p:nvSpPr>
          <p:spPr>
            <a:xfrm>
              <a:off x="1905000" y="6553200"/>
              <a:ext cx="2362200" cy="45719"/>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457" name="Google Shape;457;p185"/>
            <p:cNvSpPr/>
            <p:nvPr/>
          </p:nvSpPr>
          <p:spPr>
            <a:xfrm>
              <a:off x="6586538" y="6553200"/>
              <a:ext cx="2328862" cy="45719"/>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grpSp>
        <p:nvGrpSpPr>
          <p:cNvPr id="458" name="Google Shape;458;p185"/>
          <p:cNvGrpSpPr/>
          <p:nvPr/>
        </p:nvGrpSpPr>
        <p:grpSpPr>
          <a:xfrm>
            <a:off x="0" y="1295400"/>
            <a:ext cx="7010400" cy="46038"/>
            <a:chOff x="1905000" y="6553200"/>
            <a:chExt cx="7010400" cy="45719"/>
          </a:xfrm>
        </p:grpSpPr>
        <p:sp>
          <p:nvSpPr>
            <p:cNvPr id="459" name="Google Shape;459;p185"/>
            <p:cNvSpPr/>
            <p:nvPr/>
          </p:nvSpPr>
          <p:spPr>
            <a:xfrm>
              <a:off x="4267200" y="6553200"/>
              <a:ext cx="2328863" cy="45719"/>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460" name="Google Shape;460;p185"/>
            <p:cNvSpPr/>
            <p:nvPr/>
          </p:nvSpPr>
          <p:spPr>
            <a:xfrm>
              <a:off x="1905000" y="6553200"/>
              <a:ext cx="2362200" cy="45719"/>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461" name="Google Shape;461;p185"/>
            <p:cNvSpPr/>
            <p:nvPr/>
          </p:nvSpPr>
          <p:spPr>
            <a:xfrm>
              <a:off x="6586538" y="6553200"/>
              <a:ext cx="2328862" cy="45719"/>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sp>
        <p:nvSpPr>
          <p:cNvPr id="462" name="Google Shape;462;p185"/>
          <p:cNvSpPr txBox="1"/>
          <p:nvPr>
            <p:ph idx="1" type="body"/>
          </p:nvPr>
        </p:nvSpPr>
        <p:spPr>
          <a:xfrm>
            <a:off x="304800" y="1493837"/>
            <a:ext cx="8229600" cy="4525963"/>
          </a:xfrm>
          <a:prstGeom prst="rect">
            <a:avLst/>
          </a:prstGeom>
          <a:noFill/>
          <a:ln>
            <a:noFill/>
          </a:ln>
        </p:spPr>
        <p:txBody>
          <a:bodyPr anchorCtr="0" anchor="t" bIns="45700" lIns="91425" spcFirstLastPara="1" rIns="91425" wrap="square" tIns="45700">
            <a:normAutofit/>
          </a:bodyPr>
          <a:lstStyle>
            <a:lvl1pPr indent="-228600" lvl="0" marL="457200" marR="0" algn="l">
              <a:lnSpc>
                <a:spcPct val="100000"/>
              </a:lnSpc>
              <a:spcBef>
                <a:spcPts val="480"/>
              </a:spcBef>
              <a:spcAft>
                <a:spcPts val="0"/>
              </a:spcAft>
              <a:buClr>
                <a:srgbClr val="101141"/>
              </a:buClr>
              <a:buSzPts val="2400"/>
              <a:buFont typeface="Arial"/>
              <a:buNone/>
              <a:defRPr sz="2400">
                <a:latin typeface="Arial"/>
                <a:ea typeface="Arial"/>
                <a:cs typeface="Arial"/>
                <a:sym typeface="Arial"/>
              </a:defRPr>
            </a:lvl1pPr>
            <a:lvl2pPr indent="-330200" lvl="1" marL="914400" marR="0" algn="l">
              <a:lnSpc>
                <a:spcPct val="100000"/>
              </a:lnSpc>
              <a:spcBef>
                <a:spcPts val="320"/>
              </a:spcBef>
              <a:spcAft>
                <a:spcPts val="0"/>
              </a:spcAft>
              <a:buClr>
                <a:schemeClr val="dk1"/>
              </a:buClr>
              <a:buSzPts val="1600"/>
              <a:buFont typeface="Arial"/>
              <a:buChar char="–"/>
              <a:defRPr sz="1600">
                <a:latin typeface="Arial"/>
                <a:ea typeface="Arial"/>
                <a:cs typeface="Arial"/>
                <a:sym typeface="Arial"/>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463" name="Google Shape;463;p185"/>
          <p:cNvSpPr txBox="1"/>
          <p:nvPr>
            <p:ph idx="2" type="body"/>
          </p:nvPr>
        </p:nvSpPr>
        <p:spPr>
          <a:xfrm>
            <a:off x="304800" y="152400"/>
            <a:ext cx="6324600" cy="11430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0"/>
              </a:spcBef>
              <a:spcAft>
                <a:spcPts val="0"/>
              </a:spcAft>
              <a:buClr>
                <a:schemeClr val="dk1"/>
              </a:buClr>
              <a:buSzPts val="3600"/>
              <a:buNone/>
              <a:defRPr b="1" sz="3600">
                <a:latin typeface="Arial"/>
                <a:ea typeface="Arial"/>
                <a:cs typeface="Arial"/>
                <a:sym typeface="Arial"/>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bg>
      <p:bgPr>
        <a:blipFill>
          <a:blip r:embed="rId2">
            <a:alphaModFix/>
          </a:blip>
          <a:stretch>
            <a:fillRect/>
          </a:stretch>
        </a:blipFill>
      </p:bgPr>
    </p:bg>
    <p:spTree>
      <p:nvGrpSpPr>
        <p:cNvPr id="464" name="Shape 464"/>
        <p:cNvGrpSpPr/>
        <p:nvPr/>
      </p:nvGrpSpPr>
      <p:grpSpPr>
        <a:xfrm>
          <a:off x="0" y="0"/>
          <a:ext cx="0" cy="0"/>
          <a:chOff x="0" y="0"/>
          <a:chExt cx="0" cy="0"/>
        </a:xfrm>
      </p:grpSpPr>
      <p:sp>
        <p:nvSpPr>
          <p:cNvPr id="465" name="Google Shape;465;p244"/>
          <p:cNvSpPr/>
          <p:nvPr/>
        </p:nvSpPr>
        <p:spPr>
          <a:xfrm>
            <a:off x="0" y="3352800"/>
            <a:ext cx="8686800" cy="2743200"/>
          </a:xfrm>
          <a:prstGeom prst="rect">
            <a:avLst/>
          </a:prstGeom>
          <a:solidFill>
            <a:srgbClr val="10114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466" name="Google Shape;466;p244"/>
          <p:cNvSpPr/>
          <p:nvPr/>
        </p:nvSpPr>
        <p:spPr>
          <a:xfrm>
            <a:off x="2895600" y="6096000"/>
            <a:ext cx="2895600" cy="76200"/>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467" name="Google Shape;467;p244"/>
          <p:cNvSpPr/>
          <p:nvPr/>
        </p:nvSpPr>
        <p:spPr>
          <a:xfrm>
            <a:off x="0" y="6096000"/>
            <a:ext cx="2895600" cy="76200"/>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468" name="Google Shape;468;p244"/>
          <p:cNvSpPr/>
          <p:nvPr/>
        </p:nvSpPr>
        <p:spPr>
          <a:xfrm>
            <a:off x="5791200" y="6096000"/>
            <a:ext cx="2895600" cy="76200"/>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pic>
        <p:nvPicPr>
          <p:cNvPr descr="BITS_university_logo_whitevert.png" id="469" name="Google Shape;469;p244"/>
          <p:cNvPicPr preferRelativeResize="0"/>
          <p:nvPr/>
        </p:nvPicPr>
        <p:blipFill rotWithShape="1">
          <a:blip r:embed="rId3">
            <a:alphaModFix/>
          </a:blip>
          <a:srcRect b="28592" l="0" r="0" t="2"/>
          <a:stretch/>
        </p:blipFill>
        <p:spPr>
          <a:xfrm>
            <a:off x="76200" y="3352800"/>
            <a:ext cx="2057400" cy="1979613"/>
          </a:xfrm>
          <a:prstGeom prst="rect">
            <a:avLst/>
          </a:prstGeom>
          <a:noFill/>
          <a:ln>
            <a:noFill/>
          </a:ln>
        </p:spPr>
      </p:pic>
      <p:sp>
        <p:nvSpPr>
          <p:cNvPr id="470" name="Google Shape;470;p244"/>
          <p:cNvSpPr txBox="1"/>
          <p:nvPr/>
        </p:nvSpPr>
        <p:spPr>
          <a:xfrm>
            <a:off x="-76200" y="5257800"/>
            <a:ext cx="2209800" cy="554038"/>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900"/>
              <a:buFont typeface="Arial"/>
              <a:buNone/>
            </a:pPr>
            <a:r>
              <a:rPr b="1" i="0" lang="en-US" sz="2900" u="none" cap="none" strike="noStrike">
                <a:solidFill>
                  <a:srgbClr val="FFFFFF"/>
                </a:solidFill>
                <a:latin typeface="Arial"/>
                <a:ea typeface="Arial"/>
                <a:cs typeface="Arial"/>
                <a:sym typeface="Arial"/>
              </a:rPr>
              <a:t>BITS</a:t>
            </a:r>
            <a:r>
              <a:rPr b="0" i="0" lang="en-US" sz="2900" u="none" cap="none" strike="noStrike">
                <a:solidFill>
                  <a:srgbClr val="FFFFFF"/>
                </a:solidFill>
                <a:latin typeface="Arial"/>
                <a:ea typeface="Arial"/>
                <a:cs typeface="Arial"/>
                <a:sym typeface="Arial"/>
              </a:rPr>
              <a:t> Pilani</a:t>
            </a:r>
            <a:endParaRPr b="0" i="0" sz="1400" u="none" cap="none" strike="noStrike">
              <a:solidFill>
                <a:srgbClr val="000000"/>
              </a:solidFill>
              <a:latin typeface="Arial"/>
              <a:ea typeface="Arial"/>
              <a:cs typeface="Arial"/>
              <a:sym typeface="Arial"/>
            </a:endParaRPr>
          </a:p>
        </p:txBody>
      </p:sp>
      <p:sp>
        <p:nvSpPr>
          <p:cNvPr id="471" name="Google Shape;471;p244"/>
          <p:cNvSpPr txBox="1"/>
          <p:nvPr/>
        </p:nvSpPr>
        <p:spPr>
          <a:xfrm>
            <a:off x="152400" y="5667375"/>
            <a:ext cx="1905000" cy="27622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FFFFFF"/>
                </a:solidFill>
                <a:latin typeface="Arial"/>
                <a:ea typeface="Arial"/>
                <a:cs typeface="Arial"/>
                <a:sym typeface="Arial"/>
              </a:rPr>
              <a:t>Pilani Campus</a:t>
            </a:r>
            <a:endParaRPr b="0" i="0" sz="1400" u="none" cap="none" strike="noStrike">
              <a:solidFill>
                <a:srgbClr val="000000"/>
              </a:solidFill>
              <a:latin typeface="Arial"/>
              <a:ea typeface="Arial"/>
              <a:cs typeface="Arial"/>
              <a:sym typeface="Arial"/>
            </a:endParaRPr>
          </a:p>
        </p:txBody>
      </p:sp>
      <p:sp>
        <p:nvSpPr>
          <p:cNvPr id="472" name="Google Shape;472;p244"/>
          <p:cNvSpPr txBox="1"/>
          <p:nvPr>
            <p:ph idx="1" type="body"/>
          </p:nvPr>
        </p:nvSpPr>
        <p:spPr>
          <a:xfrm>
            <a:off x="2514600" y="5410200"/>
            <a:ext cx="6019800" cy="533400"/>
          </a:xfrm>
          <a:prstGeom prst="rect">
            <a:avLst/>
          </a:prstGeom>
          <a:noFill/>
          <a:ln>
            <a:noFill/>
          </a:ln>
        </p:spPr>
        <p:txBody>
          <a:bodyPr anchorCtr="0" anchor="b" bIns="45700" lIns="91425" spcFirstLastPara="1" rIns="91425" wrap="square" tIns="45700">
            <a:noAutofit/>
          </a:bodyPr>
          <a:lstStyle>
            <a:lvl1pPr indent="-228600" lvl="0" marL="457200" algn="r">
              <a:lnSpc>
                <a:spcPct val="100000"/>
              </a:lnSpc>
              <a:spcBef>
                <a:spcPts val="0"/>
              </a:spcBef>
              <a:spcAft>
                <a:spcPts val="0"/>
              </a:spcAft>
              <a:buClr>
                <a:schemeClr val="lt1"/>
              </a:buClr>
              <a:buSzPts val="1800"/>
              <a:buNone/>
              <a:defRPr sz="1800">
                <a:solidFill>
                  <a:schemeClr val="lt1"/>
                </a:solidFill>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473" name="Google Shape;473;p244"/>
          <p:cNvSpPr txBox="1"/>
          <p:nvPr>
            <p:ph type="title"/>
          </p:nvPr>
        </p:nvSpPr>
        <p:spPr>
          <a:xfrm>
            <a:off x="2514600" y="3810000"/>
            <a:ext cx="6019800" cy="1524000"/>
          </a:xfrm>
          <a:prstGeom prst="rect">
            <a:avLst/>
          </a:prstGeom>
          <a:noFill/>
          <a:ln>
            <a:noFill/>
          </a:ln>
        </p:spPr>
        <p:txBody>
          <a:bodyPr anchorCtr="0" anchor="ctr" bIns="45700" lIns="91425" spcFirstLastPara="1" rIns="91425" wrap="square" tIns="45700">
            <a:noAutofit/>
          </a:bodyPr>
          <a:lstStyle>
            <a:lvl1pPr lvl="0" algn="l">
              <a:lnSpc>
                <a:spcPct val="90909"/>
              </a:lnSpc>
              <a:spcBef>
                <a:spcPts val="0"/>
              </a:spcBef>
              <a:spcAft>
                <a:spcPts val="0"/>
              </a:spcAft>
              <a:buClr>
                <a:schemeClr val="lt1"/>
              </a:buClr>
              <a:buSzPts val="4400"/>
              <a:buFont typeface="Calibri"/>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74" name="Shape 474"/>
        <p:cNvGrpSpPr/>
        <p:nvPr/>
      </p:nvGrpSpPr>
      <p:grpSpPr>
        <a:xfrm>
          <a:off x="0" y="0"/>
          <a:ext cx="0" cy="0"/>
          <a:chOff x="0" y="0"/>
          <a:chExt cx="0" cy="0"/>
        </a:xfrm>
      </p:grpSpPr>
      <p:sp>
        <p:nvSpPr>
          <p:cNvPr id="475" name="Google Shape;475;p24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6" name="Google Shape;476;p24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p:txBody>
      </p:sp>
      <p:sp>
        <p:nvSpPr>
          <p:cNvPr id="477" name="Google Shape;477;p24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Clr>
                <a:srgbClr val="888888"/>
              </a:buClr>
              <a:buSzPts val="1400"/>
              <a:buFont typeface="Calibri"/>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p:txBody>
      </p:sp>
      <p:sp>
        <p:nvSpPr>
          <p:cNvPr id="478" name="Google Shape;478;p24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rgbClr val="888888"/>
              </a:buClr>
              <a:buSzPts val="1400"/>
              <a:buFont typeface="Calibri"/>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p:txBody>
      </p:sp>
      <p:sp>
        <p:nvSpPr>
          <p:cNvPr id="479" name="Google Shape;479;p24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80" name="Shape 480"/>
        <p:cNvGrpSpPr/>
        <p:nvPr/>
      </p:nvGrpSpPr>
      <p:grpSpPr>
        <a:xfrm>
          <a:off x="0" y="0"/>
          <a:ext cx="0" cy="0"/>
          <a:chOff x="0" y="0"/>
          <a:chExt cx="0" cy="0"/>
        </a:xfrm>
      </p:grpSpPr>
      <p:sp>
        <p:nvSpPr>
          <p:cNvPr id="481" name="Google Shape;481;p2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2" name="Google Shape;482;p24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483" name="Google Shape;483;p24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Clr>
                <a:srgbClr val="888888"/>
              </a:buClr>
              <a:buSzPts val="1400"/>
              <a:buFont typeface="Calibri"/>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p:txBody>
      </p:sp>
      <p:sp>
        <p:nvSpPr>
          <p:cNvPr id="484" name="Google Shape;484;p24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rgbClr val="888888"/>
              </a:buClr>
              <a:buSzPts val="1400"/>
              <a:buFont typeface="Calibri"/>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p:txBody>
      </p:sp>
      <p:sp>
        <p:nvSpPr>
          <p:cNvPr id="485" name="Google Shape;485;p24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86" name="Shape 486"/>
        <p:cNvGrpSpPr/>
        <p:nvPr/>
      </p:nvGrpSpPr>
      <p:grpSpPr>
        <a:xfrm>
          <a:off x="0" y="0"/>
          <a:ext cx="0" cy="0"/>
          <a:chOff x="0" y="0"/>
          <a:chExt cx="0" cy="0"/>
        </a:xfrm>
      </p:grpSpPr>
      <p:sp>
        <p:nvSpPr>
          <p:cNvPr id="487" name="Google Shape;487;p24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lnSpc>
                <a:spcPct val="100000"/>
              </a:lnSpc>
              <a:spcBef>
                <a:spcPts val="0"/>
              </a:spcBef>
              <a:spcAft>
                <a:spcPts val="0"/>
              </a:spcAft>
              <a:buClr>
                <a:schemeClr val="dk1"/>
              </a:buClr>
              <a:buSzPts val="4000"/>
              <a:buFont typeface="Calibri"/>
              <a:buNone/>
              <a:defRPr b="1" sz="40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8" name="Google Shape;488;p24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00"/>
              </a:spcBef>
              <a:spcAft>
                <a:spcPts val="0"/>
              </a:spcAft>
              <a:buClr>
                <a:srgbClr val="888888"/>
              </a:buClr>
              <a:buSzPts val="2000"/>
              <a:buNone/>
              <a:defRPr sz="2000">
                <a:solidFill>
                  <a:srgbClr val="888888"/>
                </a:solidFill>
              </a:defRPr>
            </a:lvl1pPr>
            <a:lvl2pPr indent="-228600" lvl="1" marL="914400" algn="l">
              <a:lnSpc>
                <a:spcPct val="100000"/>
              </a:lnSpc>
              <a:spcBef>
                <a:spcPts val="360"/>
              </a:spcBef>
              <a:spcAft>
                <a:spcPts val="0"/>
              </a:spcAft>
              <a:buClr>
                <a:srgbClr val="888888"/>
              </a:buClr>
              <a:buSzPts val="1800"/>
              <a:buNone/>
              <a:defRPr sz="1800">
                <a:solidFill>
                  <a:srgbClr val="888888"/>
                </a:solidFill>
              </a:defRPr>
            </a:lvl2pPr>
            <a:lvl3pPr indent="-228600" lvl="2" marL="1371600" algn="l">
              <a:lnSpc>
                <a:spcPct val="100000"/>
              </a:lnSpc>
              <a:spcBef>
                <a:spcPts val="320"/>
              </a:spcBef>
              <a:spcAft>
                <a:spcPts val="0"/>
              </a:spcAft>
              <a:buClr>
                <a:srgbClr val="888888"/>
              </a:buClr>
              <a:buSzPts val="1600"/>
              <a:buNone/>
              <a:defRPr sz="1600">
                <a:solidFill>
                  <a:srgbClr val="888888"/>
                </a:solidFill>
              </a:defRPr>
            </a:lvl3pPr>
            <a:lvl4pPr indent="-228600" lvl="3" marL="1828800" algn="l">
              <a:lnSpc>
                <a:spcPct val="100000"/>
              </a:lnSpc>
              <a:spcBef>
                <a:spcPts val="280"/>
              </a:spcBef>
              <a:spcAft>
                <a:spcPts val="0"/>
              </a:spcAft>
              <a:buClr>
                <a:srgbClr val="888888"/>
              </a:buClr>
              <a:buSzPts val="1400"/>
              <a:buNone/>
              <a:defRPr sz="1400">
                <a:solidFill>
                  <a:srgbClr val="888888"/>
                </a:solidFill>
              </a:defRPr>
            </a:lvl4pPr>
            <a:lvl5pPr indent="-228600" lvl="4" marL="2286000" algn="l">
              <a:lnSpc>
                <a:spcPct val="100000"/>
              </a:lnSpc>
              <a:spcBef>
                <a:spcPts val="280"/>
              </a:spcBef>
              <a:spcAft>
                <a:spcPts val="0"/>
              </a:spcAft>
              <a:buClr>
                <a:srgbClr val="888888"/>
              </a:buClr>
              <a:buSzPts val="1400"/>
              <a:buNone/>
              <a:defRPr sz="1400">
                <a:solidFill>
                  <a:srgbClr val="888888"/>
                </a:solidFill>
              </a:defRPr>
            </a:lvl5pPr>
            <a:lvl6pPr indent="-228600" lvl="5" marL="2743200" algn="l">
              <a:lnSpc>
                <a:spcPct val="100000"/>
              </a:lnSpc>
              <a:spcBef>
                <a:spcPts val="280"/>
              </a:spcBef>
              <a:spcAft>
                <a:spcPts val="0"/>
              </a:spcAft>
              <a:buClr>
                <a:srgbClr val="888888"/>
              </a:buClr>
              <a:buSzPts val="1400"/>
              <a:buNone/>
              <a:defRPr sz="1400">
                <a:solidFill>
                  <a:srgbClr val="888888"/>
                </a:solidFill>
              </a:defRPr>
            </a:lvl6pPr>
            <a:lvl7pPr indent="-228600" lvl="6" marL="3200400" algn="l">
              <a:lnSpc>
                <a:spcPct val="100000"/>
              </a:lnSpc>
              <a:spcBef>
                <a:spcPts val="280"/>
              </a:spcBef>
              <a:spcAft>
                <a:spcPts val="0"/>
              </a:spcAft>
              <a:buClr>
                <a:srgbClr val="888888"/>
              </a:buClr>
              <a:buSzPts val="1400"/>
              <a:buNone/>
              <a:defRPr sz="1400">
                <a:solidFill>
                  <a:srgbClr val="888888"/>
                </a:solidFill>
              </a:defRPr>
            </a:lvl7pPr>
            <a:lvl8pPr indent="-228600" lvl="7" marL="3657600" algn="l">
              <a:lnSpc>
                <a:spcPct val="100000"/>
              </a:lnSpc>
              <a:spcBef>
                <a:spcPts val="280"/>
              </a:spcBef>
              <a:spcAft>
                <a:spcPts val="0"/>
              </a:spcAft>
              <a:buClr>
                <a:srgbClr val="888888"/>
              </a:buClr>
              <a:buSzPts val="1400"/>
              <a:buNone/>
              <a:defRPr sz="1400">
                <a:solidFill>
                  <a:srgbClr val="888888"/>
                </a:solidFill>
              </a:defRPr>
            </a:lvl8pPr>
            <a:lvl9pPr indent="-228600" lvl="8" marL="4114800" algn="l">
              <a:lnSpc>
                <a:spcPct val="100000"/>
              </a:lnSpc>
              <a:spcBef>
                <a:spcPts val="280"/>
              </a:spcBef>
              <a:spcAft>
                <a:spcPts val="0"/>
              </a:spcAft>
              <a:buClr>
                <a:srgbClr val="888888"/>
              </a:buClr>
              <a:buSzPts val="1400"/>
              <a:buNone/>
              <a:defRPr sz="1400">
                <a:solidFill>
                  <a:srgbClr val="888888"/>
                </a:solidFill>
              </a:defRPr>
            </a:lvl9pPr>
          </a:lstStyle>
          <a:p/>
        </p:txBody>
      </p:sp>
      <p:sp>
        <p:nvSpPr>
          <p:cNvPr id="489" name="Google Shape;489;p24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Clr>
                <a:srgbClr val="888888"/>
              </a:buClr>
              <a:buSzPts val="1400"/>
              <a:buFont typeface="Calibri"/>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p:txBody>
      </p:sp>
      <p:sp>
        <p:nvSpPr>
          <p:cNvPr id="490" name="Google Shape;490;p24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rgbClr val="888888"/>
              </a:buClr>
              <a:buSzPts val="1400"/>
              <a:buFont typeface="Calibri"/>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p:txBody>
      </p:sp>
      <p:sp>
        <p:nvSpPr>
          <p:cNvPr id="491" name="Google Shape;491;p24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73" name="Shape 73"/>
        <p:cNvGrpSpPr/>
        <p:nvPr/>
      </p:nvGrpSpPr>
      <p:grpSpPr>
        <a:xfrm>
          <a:off x="0" y="0"/>
          <a:ext cx="0" cy="0"/>
          <a:chOff x="0" y="0"/>
          <a:chExt cx="0" cy="0"/>
        </a:xfrm>
      </p:grpSpPr>
      <p:pic>
        <p:nvPicPr>
          <p:cNvPr descr="\\Server\D\jyoti\FI023_BITS_v1\styleguide img\IMG_5627_b.jpg" id="74" name="Google Shape;74;p76"/>
          <p:cNvPicPr preferRelativeResize="0"/>
          <p:nvPr/>
        </p:nvPicPr>
        <p:blipFill rotWithShape="1">
          <a:blip r:embed="rId2">
            <a:alphaModFix/>
          </a:blip>
          <a:srcRect b="0" l="0" r="0" t="0"/>
          <a:stretch/>
        </p:blipFill>
        <p:spPr>
          <a:xfrm>
            <a:off x="0" y="0"/>
            <a:ext cx="9144000" cy="6858000"/>
          </a:xfrm>
          <a:prstGeom prst="rect">
            <a:avLst/>
          </a:prstGeom>
          <a:noFill/>
          <a:ln>
            <a:noFill/>
          </a:ln>
        </p:spPr>
      </p:pic>
      <p:sp>
        <p:nvSpPr>
          <p:cNvPr id="75" name="Google Shape;75;p76"/>
          <p:cNvSpPr/>
          <p:nvPr/>
        </p:nvSpPr>
        <p:spPr>
          <a:xfrm>
            <a:off x="0" y="4281488"/>
            <a:ext cx="9144000" cy="2576512"/>
          </a:xfrm>
          <a:prstGeom prst="rect">
            <a:avLst/>
          </a:prstGeom>
          <a:solidFill>
            <a:schemeClr val="lt1"/>
          </a:solidFill>
          <a:ln cap="flat" cmpd="sng" w="9525">
            <a:solidFill>
              <a:srgbClr val="4A7DBA"/>
            </a:solidFill>
            <a:prstDash val="solid"/>
            <a:round/>
            <a:headEnd len="sm" w="sm" type="none"/>
            <a:tailEnd len="sm" w="sm" type="none"/>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rgbClr val="FFFFFF"/>
              </a:solidFill>
              <a:latin typeface="Tahoma"/>
              <a:ea typeface="Tahoma"/>
              <a:cs typeface="Tahoma"/>
              <a:sym typeface="Tahoma"/>
            </a:endParaRPr>
          </a:p>
        </p:txBody>
      </p:sp>
      <p:pic>
        <p:nvPicPr>
          <p:cNvPr descr="Picture 7.png" id="76" name="Google Shape;76;p76"/>
          <p:cNvPicPr preferRelativeResize="0"/>
          <p:nvPr/>
        </p:nvPicPr>
        <p:blipFill rotWithShape="1">
          <a:blip r:embed="rId3">
            <a:alphaModFix/>
          </a:blip>
          <a:srcRect b="5334" l="1923" r="0" t="0"/>
          <a:stretch/>
        </p:blipFill>
        <p:spPr>
          <a:xfrm>
            <a:off x="6629400" y="0"/>
            <a:ext cx="2193925" cy="692150"/>
          </a:xfrm>
          <a:prstGeom prst="rect">
            <a:avLst/>
          </a:prstGeom>
          <a:noFill/>
          <a:ln>
            <a:noFill/>
          </a:ln>
        </p:spPr>
      </p:pic>
      <p:sp>
        <p:nvSpPr>
          <p:cNvPr id="77" name="Google Shape;77;p76"/>
          <p:cNvSpPr/>
          <p:nvPr/>
        </p:nvSpPr>
        <p:spPr>
          <a:xfrm>
            <a:off x="2882900" y="6775450"/>
            <a:ext cx="2895600" cy="76200"/>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rgbClr val="FFFFFF"/>
              </a:solidFill>
              <a:latin typeface="Tahoma"/>
              <a:ea typeface="Tahoma"/>
              <a:cs typeface="Tahoma"/>
              <a:sym typeface="Tahoma"/>
            </a:endParaRPr>
          </a:p>
        </p:txBody>
      </p:sp>
      <p:sp>
        <p:nvSpPr>
          <p:cNvPr id="78" name="Google Shape;78;p76"/>
          <p:cNvSpPr/>
          <p:nvPr/>
        </p:nvSpPr>
        <p:spPr>
          <a:xfrm>
            <a:off x="-12700" y="6775450"/>
            <a:ext cx="2895600" cy="76200"/>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rgbClr val="FFFFFF"/>
              </a:solidFill>
              <a:latin typeface="Tahoma"/>
              <a:ea typeface="Tahoma"/>
              <a:cs typeface="Tahoma"/>
              <a:sym typeface="Tahoma"/>
            </a:endParaRPr>
          </a:p>
        </p:txBody>
      </p:sp>
      <p:sp>
        <p:nvSpPr>
          <p:cNvPr id="79" name="Google Shape;79;p76"/>
          <p:cNvSpPr/>
          <p:nvPr/>
        </p:nvSpPr>
        <p:spPr>
          <a:xfrm>
            <a:off x="5778500" y="6775450"/>
            <a:ext cx="2895600" cy="76200"/>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rgbClr val="FFFFFF"/>
              </a:solidFill>
              <a:latin typeface="Tahoma"/>
              <a:ea typeface="Tahoma"/>
              <a:cs typeface="Tahoma"/>
              <a:sym typeface="Tahoma"/>
            </a:endParaRPr>
          </a:p>
        </p:txBody>
      </p:sp>
      <p:sp>
        <p:nvSpPr>
          <p:cNvPr id="80" name="Google Shape;80;p76"/>
          <p:cNvSpPr txBox="1"/>
          <p:nvPr/>
        </p:nvSpPr>
        <p:spPr>
          <a:xfrm>
            <a:off x="6858000" y="762000"/>
            <a:ext cx="2209800" cy="554038"/>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900"/>
              <a:buFont typeface="Arial"/>
              <a:buNone/>
            </a:pPr>
            <a:r>
              <a:rPr b="1" i="0" lang="en-US" sz="2900" u="none" cap="none" strike="noStrike">
                <a:solidFill>
                  <a:srgbClr val="FFFFFF"/>
                </a:solidFill>
                <a:latin typeface="Arial"/>
                <a:ea typeface="Arial"/>
                <a:cs typeface="Arial"/>
                <a:sym typeface="Arial"/>
              </a:rPr>
              <a:t>BITS</a:t>
            </a:r>
            <a:r>
              <a:rPr b="0" i="0" lang="en-US" sz="2900" u="none" cap="none" strike="noStrike">
                <a:solidFill>
                  <a:srgbClr val="FFFFFF"/>
                </a:solidFill>
                <a:latin typeface="Arial"/>
                <a:ea typeface="Arial"/>
                <a:cs typeface="Arial"/>
                <a:sym typeface="Arial"/>
              </a:rPr>
              <a:t> Pilani</a:t>
            </a:r>
            <a:endParaRPr b="0" i="0" sz="1400" u="none" cap="none" strike="noStrike">
              <a:solidFill>
                <a:srgbClr val="000000"/>
              </a:solidFill>
              <a:latin typeface="Arial"/>
              <a:ea typeface="Arial"/>
              <a:cs typeface="Arial"/>
              <a:sym typeface="Arial"/>
            </a:endParaRPr>
          </a:p>
        </p:txBody>
      </p:sp>
      <p:sp>
        <p:nvSpPr>
          <p:cNvPr id="81" name="Google Shape;81;p76"/>
          <p:cNvSpPr txBox="1"/>
          <p:nvPr/>
        </p:nvSpPr>
        <p:spPr>
          <a:xfrm>
            <a:off x="7086600" y="1171575"/>
            <a:ext cx="1905000" cy="27622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FFFFFF"/>
                </a:solidFill>
                <a:latin typeface="Arial"/>
                <a:ea typeface="Arial"/>
                <a:cs typeface="Arial"/>
                <a:sym typeface="Arial"/>
              </a:rPr>
              <a:t>Pilani Campus</a:t>
            </a:r>
            <a:endParaRPr b="0" i="0" sz="1400" u="none" cap="none" strike="noStrike">
              <a:solidFill>
                <a:srgbClr val="000000"/>
              </a:solidFill>
              <a:latin typeface="Arial"/>
              <a:ea typeface="Arial"/>
              <a:cs typeface="Arial"/>
              <a:sym typeface="Arial"/>
            </a:endParaRPr>
          </a:p>
        </p:txBody>
      </p:sp>
      <p:sp>
        <p:nvSpPr>
          <p:cNvPr id="82" name="Google Shape;82;p76"/>
          <p:cNvSpPr txBox="1"/>
          <p:nvPr>
            <p:ph idx="1" type="body"/>
          </p:nvPr>
        </p:nvSpPr>
        <p:spPr>
          <a:xfrm>
            <a:off x="304800" y="4648200"/>
            <a:ext cx="8458200" cy="1600200"/>
          </a:xfrm>
          <a:prstGeom prst="rect">
            <a:avLst/>
          </a:prstGeom>
          <a:noFill/>
          <a:ln>
            <a:noFill/>
          </a:ln>
        </p:spPr>
        <p:txBody>
          <a:bodyPr anchorCtr="0" anchor="t" bIns="45700" lIns="91425" spcFirstLastPara="1" rIns="91425" wrap="square" tIns="45700">
            <a:noAutofit/>
          </a:bodyPr>
          <a:lstStyle>
            <a:lvl1pPr indent="-228600" lvl="0" marL="457200" algn="l">
              <a:lnSpc>
                <a:spcPct val="104999"/>
              </a:lnSpc>
              <a:spcBef>
                <a:spcPts val="0"/>
              </a:spcBef>
              <a:spcAft>
                <a:spcPts val="0"/>
              </a:spcAft>
              <a:buClr>
                <a:schemeClr val="dk1"/>
              </a:buClr>
              <a:buSzPts val="4000"/>
              <a:buNone/>
              <a:defRPr b="1" sz="4000">
                <a:latin typeface="Arial"/>
                <a:ea typeface="Arial"/>
                <a:cs typeface="Arial"/>
                <a:sym typeface="Arial"/>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92" name="Shape 492"/>
        <p:cNvGrpSpPr/>
        <p:nvPr/>
      </p:nvGrpSpPr>
      <p:grpSpPr>
        <a:xfrm>
          <a:off x="0" y="0"/>
          <a:ext cx="0" cy="0"/>
          <a:chOff x="0" y="0"/>
          <a:chExt cx="0" cy="0"/>
        </a:xfrm>
      </p:grpSpPr>
      <p:sp>
        <p:nvSpPr>
          <p:cNvPr id="493" name="Google Shape;493;p24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4" name="Google Shape;494;p24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495" name="Google Shape;495;p24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496" name="Google Shape;496;p24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Clr>
                <a:srgbClr val="888888"/>
              </a:buClr>
              <a:buSzPts val="1400"/>
              <a:buFont typeface="Calibri"/>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p:txBody>
      </p:sp>
      <p:sp>
        <p:nvSpPr>
          <p:cNvPr id="497" name="Google Shape;497;p24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rgbClr val="888888"/>
              </a:buClr>
              <a:buSzPts val="1400"/>
              <a:buFont typeface="Calibri"/>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p:txBody>
      </p:sp>
      <p:sp>
        <p:nvSpPr>
          <p:cNvPr id="498" name="Google Shape;498;p24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99" name="Shape 499"/>
        <p:cNvGrpSpPr/>
        <p:nvPr/>
      </p:nvGrpSpPr>
      <p:grpSpPr>
        <a:xfrm>
          <a:off x="0" y="0"/>
          <a:ext cx="0" cy="0"/>
          <a:chOff x="0" y="0"/>
          <a:chExt cx="0" cy="0"/>
        </a:xfrm>
      </p:grpSpPr>
      <p:sp>
        <p:nvSpPr>
          <p:cNvPr id="500" name="Google Shape;500;p24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44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01" name="Google Shape;501;p24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502" name="Google Shape;502;p24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503" name="Google Shape;503;p24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504" name="Google Shape;504;p24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505" name="Google Shape;505;p24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Clr>
                <a:srgbClr val="888888"/>
              </a:buClr>
              <a:buSzPts val="1400"/>
              <a:buFont typeface="Calibri"/>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p:txBody>
      </p:sp>
      <p:sp>
        <p:nvSpPr>
          <p:cNvPr id="506" name="Google Shape;506;p24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rgbClr val="888888"/>
              </a:buClr>
              <a:buSzPts val="1400"/>
              <a:buFont typeface="Calibri"/>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p:txBody>
      </p:sp>
      <p:sp>
        <p:nvSpPr>
          <p:cNvPr id="507" name="Google Shape;507;p24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08" name="Shape 508"/>
        <p:cNvGrpSpPr/>
        <p:nvPr/>
      </p:nvGrpSpPr>
      <p:grpSpPr>
        <a:xfrm>
          <a:off x="0" y="0"/>
          <a:ext cx="0" cy="0"/>
          <a:chOff x="0" y="0"/>
          <a:chExt cx="0" cy="0"/>
        </a:xfrm>
      </p:grpSpPr>
      <p:sp>
        <p:nvSpPr>
          <p:cNvPr id="509" name="Google Shape;509;p25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0" name="Google Shape;510;p25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Clr>
                <a:srgbClr val="888888"/>
              </a:buClr>
              <a:buSzPts val="1400"/>
              <a:buFont typeface="Calibri"/>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p:txBody>
      </p:sp>
      <p:sp>
        <p:nvSpPr>
          <p:cNvPr id="511" name="Google Shape;511;p25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rgbClr val="888888"/>
              </a:buClr>
              <a:buSzPts val="1400"/>
              <a:buFont typeface="Calibri"/>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p:txBody>
      </p:sp>
      <p:sp>
        <p:nvSpPr>
          <p:cNvPr id="512" name="Google Shape;512;p25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13" name="Shape 513"/>
        <p:cNvGrpSpPr/>
        <p:nvPr/>
      </p:nvGrpSpPr>
      <p:grpSpPr>
        <a:xfrm>
          <a:off x="0" y="0"/>
          <a:ext cx="0" cy="0"/>
          <a:chOff x="0" y="0"/>
          <a:chExt cx="0" cy="0"/>
        </a:xfrm>
      </p:grpSpPr>
      <p:sp>
        <p:nvSpPr>
          <p:cNvPr id="514" name="Google Shape;514;p25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Clr>
                <a:srgbClr val="888888"/>
              </a:buClr>
              <a:buSzPts val="1400"/>
              <a:buFont typeface="Calibri"/>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p:txBody>
      </p:sp>
      <p:sp>
        <p:nvSpPr>
          <p:cNvPr id="515" name="Google Shape;515;p25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rgbClr val="888888"/>
              </a:buClr>
              <a:buSzPts val="1400"/>
              <a:buFont typeface="Calibri"/>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p:txBody>
      </p:sp>
      <p:sp>
        <p:nvSpPr>
          <p:cNvPr id="516" name="Google Shape;516;p25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17" name="Shape 517"/>
        <p:cNvGrpSpPr/>
        <p:nvPr/>
      </p:nvGrpSpPr>
      <p:grpSpPr>
        <a:xfrm>
          <a:off x="0" y="0"/>
          <a:ext cx="0" cy="0"/>
          <a:chOff x="0" y="0"/>
          <a:chExt cx="0" cy="0"/>
        </a:xfrm>
      </p:grpSpPr>
      <p:sp>
        <p:nvSpPr>
          <p:cNvPr id="518" name="Google Shape;518;p25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9" name="Google Shape;519;p25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lnSpc>
                <a:spcPct val="100000"/>
              </a:lnSpc>
              <a:spcBef>
                <a:spcPts val="640"/>
              </a:spcBef>
              <a:spcAft>
                <a:spcPts val="0"/>
              </a:spcAft>
              <a:buClr>
                <a:schemeClr val="dk1"/>
              </a:buClr>
              <a:buSzPts val="3200"/>
              <a:buChar char="•"/>
              <a:defRPr sz="3200"/>
            </a:lvl1pPr>
            <a:lvl2pPr indent="-406400" lvl="1" marL="914400" algn="l">
              <a:lnSpc>
                <a:spcPct val="100000"/>
              </a:lnSpc>
              <a:spcBef>
                <a:spcPts val="560"/>
              </a:spcBef>
              <a:spcAft>
                <a:spcPts val="0"/>
              </a:spcAft>
              <a:buClr>
                <a:schemeClr val="dk1"/>
              </a:buClr>
              <a:buSzPts val="2800"/>
              <a:buChar char="–"/>
              <a:defRPr sz="2800"/>
            </a:lvl2pPr>
            <a:lvl3pPr indent="-381000" lvl="2" marL="1371600" algn="l">
              <a:lnSpc>
                <a:spcPct val="100000"/>
              </a:lnSpc>
              <a:spcBef>
                <a:spcPts val="480"/>
              </a:spcBef>
              <a:spcAft>
                <a:spcPts val="0"/>
              </a:spcAft>
              <a:buClr>
                <a:schemeClr val="dk1"/>
              </a:buClr>
              <a:buSzPts val="2400"/>
              <a:buChar char="•"/>
              <a:defRPr sz="2400"/>
            </a:lvl3pPr>
            <a:lvl4pPr indent="-355600" lvl="3" marL="1828800" algn="l">
              <a:lnSpc>
                <a:spcPct val="100000"/>
              </a:lnSpc>
              <a:spcBef>
                <a:spcPts val="400"/>
              </a:spcBef>
              <a:spcAft>
                <a:spcPts val="0"/>
              </a:spcAft>
              <a:buClr>
                <a:schemeClr val="dk1"/>
              </a:buClr>
              <a:buSzPts val="2000"/>
              <a:buChar char="–"/>
              <a:defRPr sz="2000"/>
            </a:lvl4pPr>
            <a:lvl5pPr indent="-355600" lvl="4" marL="2286000" algn="l">
              <a:lnSpc>
                <a:spcPct val="100000"/>
              </a:lnSpc>
              <a:spcBef>
                <a:spcPts val="400"/>
              </a:spcBef>
              <a:spcAft>
                <a:spcPts val="0"/>
              </a:spcAft>
              <a:buClr>
                <a:schemeClr val="dk1"/>
              </a:buClr>
              <a:buSzPts val="2000"/>
              <a:buChar char="»"/>
              <a:defRPr sz="2000"/>
            </a:lvl5pPr>
            <a:lvl6pPr indent="-355600" lvl="5" marL="2743200" algn="l">
              <a:lnSpc>
                <a:spcPct val="100000"/>
              </a:lnSpc>
              <a:spcBef>
                <a:spcPts val="400"/>
              </a:spcBef>
              <a:spcAft>
                <a:spcPts val="0"/>
              </a:spcAft>
              <a:buClr>
                <a:schemeClr val="dk1"/>
              </a:buClr>
              <a:buSzPts val="2000"/>
              <a:buChar char="•"/>
              <a:defRPr sz="2000"/>
            </a:lvl6pPr>
            <a:lvl7pPr indent="-355600" lvl="6" marL="3200400" algn="l">
              <a:lnSpc>
                <a:spcPct val="100000"/>
              </a:lnSpc>
              <a:spcBef>
                <a:spcPts val="400"/>
              </a:spcBef>
              <a:spcAft>
                <a:spcPts val="0"/>
              </a:spcAft>
              <a:buClr>
                <a:schemeClr val="dk1"/>
              </a:buClr>
              <a:buSzPts val="2000"/>
              <a:buChar char="•"/>
              <a:defRPr sz="2000"/>
            </a:lvl7pPr>
            <a:lvl8pPr indent="-355600" lvl="7" marL="3657600" algn="l">
              <a:lnSpc>
                <a:spcPct val="100000"/>
              </a:lnSpc>
              <a:spcBef>
                <a:spcPts val="400"/>
              </a:spcBef>
              <a:spcAft>
                <a:spcPts val="0"/>
              </a:spcAft>
              <a:buClr>
                <a:schemeClr val="dk1"/>
              </a:buClr>
              <a:buSzPts val="2000"/>
              <a:buChar char="•"/>
              <a:defRPr sz="2000"/>
            </a:lvl8pPr>
            <a:lvl9pPr indent="-355600" lvl="8" marL="4114800" algn="l">
              <a:lnSpc>
                <a:spcPct val="100000"/>
              </a:lnSpc>
              <a:spcBef>
                <a:spcPts val="400"/>
              </a:spcBef>
              <a:spcAft>
                <a:spcPts val="0"/>
              </a:spcAft>
              <a:buClr>
                <a:schemeClr val="dk1"/>
              </a:buClr>
              <a:buSzPts val="2000"/>
              <a:buChar char="•"/>
              <a:defRPr sz="2000"/>
            </a:lvl9pPr>
          </a:lstStyle>
          <a:p/>
        </p:txBody>
      </p:sp>
      <p:sp>
        <p:nvSpPr>
          <p:cNvPr id="520" name="Google Shape;520;p25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521" name="Google Shape;521;p25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Clr>
                <a:srgbClr val="888888"/>
              </a:buClr>
              <a:buSzPts val="1400"/>
              <a:buFont typeface="Calibri"/>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p:txBody>
      </p:sp>
      <p:sp>
        <p:nvSpPr>
          <p:cNvPr id="522" name="Google Shape;522;p25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rgbClr val="888888"/>
              </a:buClr>
              <a:buSzPts val="1400"/>
              <a:buFont typeface="Calibri"/>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p:txBody>
      </p:sp>
      <p:sp>
        <p:nvSpPr>
          <p:cNvPr id="523" name="Google Shape;523;p25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24" name="Shape 524"/>
        <p:cNvGrpSpPr/>
        <p:nvPr/>
      </p:nvGrpSpPr>
      <p:grpSpPr>
        <a:xfrm>
          <a:off x="0" y="0"/>
          <a:ext cx="0" cy="0"/>
          <a:chOff x="0" y="0"/>
          <a:chExt cx="0" cy="0"/>
        </a:xfrm>
      </p:grpSpPr>
      <p:sp>
        <p:nvSpPr>
          <p:cNvPr id="525" name="Google Shape;525;p25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6" name="Google Shape;526;p253"/>
          <p:cNvSpPr/>
          <p:nvPr>
            <p:ph idx="2" type="pic"/>
          </p:nvPr>
        </p:nvSpPr>
        <p:spPr>
          <a:xfrm>
            <a:off x="1792288" y="612775"/>
            <a:ext cx="5486400" cy="4114800"/>
          </a:xfrm>
          <a:prstGeom prst="rect">
            <a:avLst/>
          </a:prstGeom>
          <a:noFill/>
          <a:ln>
            <a:noFill/>
          </a:ln>
        </p:spPr>
      </p:sp>
      <p:sp>
        <p:nvSpPr>
          <p:cNvPr id="527" name="Google Shape;527;p25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528" name="Google Shape;528;p25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Clr>
                <a:srgbClr val="888888"/>
              </a:buClr>
              <a:buSzPts val="1400"/>
              <a:buFont typeface="Calibri"/>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p:txBody>
      </p:sp>
      <p:sp>
        <p:nvSpPr>
          <p:cNvPr id="529" name="Google Shape;529;p25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rgbClr val="888888"/>
              </a:buClr>
              <a:buSzPts val="1400"/>
              <a:buFont typeface="Calibri"/>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p:txBody>
      </p:sp>
      <p:sp>
        <p:nvSpPr>
          <p:cNvPr id="530" name="Google Shape;530;p25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31" name="Shape 531"/>
        <p:cNvGrpSpPr/>
        <p:nvPr/>
      </p:nvGrpSpPr>
      <p:grpSpPr>
        <a:xfrm>
          <a:off x="0" y="0"/>
          <a:ext cx="0" cy="0"/>
          <a:chOff x="0" y="0"/>
          <a:chExt cx="0" cy="0"/>
        </a:xfrm>
      </p:grpSpPr>
      <p:sp>
        <p:nvSpPr>
          <p:cNvPr id="532" name="Google Shape;532;p2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3" name="Google Shape;533;p25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534" name="Google Shape;534;p25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Clr>
                <a:srgbClr val="888888"/>
              </a:buClr>
              <a:buSzPts val="1400"/>
              <a:buFont typeface="Calibri"/>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p:txBody>
      </p:sp>
      <p:sp>
        <p:nvSpPr>
          <p:cNvPr id="535" name="Google Shape;535;p25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rgbClr val="888888"/>
              </a:buClr>
              <a:buSzPts val="1400"/>
              <a:buFont typeface="Calibri"/>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p:txBody>
      </p:sp>
      <p:sp>
        <p:nvSpPr>
          <p:cNvPr id="536" name="Google Shape;536;p25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37" name="Shape 537"/>
        <p:cNvGrpSpPr/>
        <p:nvPr/>
      </p:nvGrpSpPr>
      <p:grpSpPr>
        <a:xfrm>
          <a:off x="0" y="0"/>
          <a:ext cx="0" cy="0"/>
          <a:chOff x="0" y="0"/>
          <a:chExt cx="0" cy="0"/>
        </a:xfrm>
      </p:grpSpPr>
      <p:sp>
        <p:nvSpPr>
          <p:cNvPr id="538" name="Google Shape;538;p25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9" name="Google Shape;539;p25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540" name="Google Shape;540;p25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Clr>
                <a:srgbClr val="888888"/>
              </a:buClr>
              <a:buSzPts val="1400"/>
              <a:buFont typeface="Calibri"/>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p:txBody>
      </p:sp>
      <p:sp>
        <p:nvSpPr>
          <p:cNvPr id="541" name="Google Shape;541;p25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rgbClr val="888888"/>
              </a:buClr>
              <a:buSzPts val="1400"/>
              <a:buFont typeface="Calibri"/>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p:txBody>
      </p:sp>
      <p:sp>
        <p:nvSpPr>
          <p:cNvPr id="542" name="Google Shape;542;p25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556" name="Shape 556"/>
        <p:cNvGrpSpPr/>
        <p:nvPr/>
      </p:nvGrpSpPr>
      <p:grpSpPr>
        <a:xfrm>
          <a:off x="0" y="0"/>
          <a:ext cx="0" cy="0"/>
          <a:chOff x="0" y="0"/>
          <a:chExt cx="0" cy="0"/>
        </a:xfrm>
      </p:grpSpPr>
      <p:sp>
        <p:nvSpPr>
          <p:cNvPr id="557" name="Google Shape;557;p187"/>
          <p:cNvSpPr txBox="1"/>
          <p:nvPr>
            <p:ph type="title"/>
          </p:nvPr>
        </p:nvSpPr>
        <p:spPr>
          <a:xfrm>
            <a:off x="1963229" y="90170"/>
            <a:ext cx="5217541" cy="69596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dk1"/>
              </a:buClr>
              <a:buSzPts val="1400"/>
              <a:buFont typeface="Trebuchet MS"/>
              <a:buNone/>
              <a:defRPr b="0" i="0" sz="4400" u="none" cap="none" strike="noStrike">
                <a:solidFill>
                  <a:schemeClr val="dk1"/>
                </a:solidFill>
                <a:latin typeface="Trebuchet MS"/>
                <a:ea typeface="Trebuchet MS"/>
                <a:cs typeface="Trebuchet MS"/>
                <a:sym typeface="Trebuchet MS"/>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558" name="Google Shape;558;p187"/>
          <p:cNvSpPr txBox="1"/>
          <p:nvPr>
            <p:ph idx="12" type="sldNum"/>
          </p:nvPr>
        </p:nvSpPr>
        <p:spPr>
          <a:xfrm>
            <a:off x="8532440" y="6237312"/>
            <a:ext cx="611560" cy="293117"/>
          </a:xfrm>
          <a:prstGeom prst="rect">
            <a:avLst/>
          </a:prstGeom>
          <a:noFill/>
          <a:ln>
            <a:noFill/>
          </a:ln>
        </p:spPr>
        <p:txBody>
          <a:bodyPr anchorCtr="0" anchor="t" bIns="45700" lIns="91425" spcFirstLastPara="1" rIns="91425" wrap="square" tIns="45700">
            <a:noAutofit/>
          </a:bodyPr>
          <a:lstStyle>
            <a:lvl1pPr indent="0" lvl="0" marL="0" marR="0" algn="l">
              <a:lnSpc>
                <a:spcPct val="100000"/>
              </a:lnSpc>
              <a:spcBef>
                <a:spcPts val="0"/>
              </a:spcBef>
              <a:spcAft>
                <a:spcPts val="0"/>
              </a:spcAft>
              <a:buClr>
                <a:srgbClr val="000000"/>
              </a:buClr>
              <a:buSzPts val="1600"/>
              <a:buFont typeface="Arial"/>
              <a:buNone/>
              <a:defRPr b="1" i="0" sz="1600" u="none" cap="none" strike="noStrike">
                <a:solidFill>
                  <a:srgbClr val="000000"/>
                </a:solidFill>
                <a:latin typeface="Tahoma"/>
                <a:ea typeface="Tahoma"/>
                <a:cs typeface="Tahoma"/>
                <a:sym typeface="Tahoma"/>
              </a:defRPr>
            </a:lvl1pPr>
            <a:lvl2pPr indent="0" lvl="1" marL="0" marR="0" algn="l">
              <a:lnSpc>
                <a:spcPct val="100000"/>
              </a:lnSpc>
              <a:spcBef>
                <a:spcPts val="0"/>
              </a:spcBef>
              <a:spcAft>
                <a:spcPts val="0"/>
              </a:spcAft>
              <a:buClr>
                <a:srgbClr val="000000"/>
              </a:buClr>
              <a:buSzPts val="1600"/>
              <a:buFont typeface="Arial"/>
              <a:buNone/>
              <a:defRPr b="1" i="0" sz="1600" u="none" cap="none" strike="noStrike">
                <a:solidFill>
                  <a:srgbClr val="000000"/>
                </a:solidFill>
                <a:latin typeface="Tahoma"/>
                <a:ea typeface="Tahoma"/>
                <a:cs typeface="Tahoma"/>
                <a:sym typeface="Tahoma"/>
              </a:defRPr>
            </a:lvl2pPr>
            <a:lvl3pPr indent="0" lvl="2" marL="0" marR="0" algn="l">
              <a:lnSpc>
                <a:spcPct val="100000"/>
              </a:lnSpc>
              <a:spcBef>
                <a:spcPts val="0"/>
              </a:spcBef>
              <a:spcAft>
                <a:spcPts val="0"/>
              </a:spcAft>
              <a:buClr>
                <a:srgbClr val="000000"/>
              </a:buClr>
              <a:buSzPts val="1600"/>
              <a:buFont typeface="Arial"/>
              <a:buNone/>
              <a:defRPr b="1" i="0" sz="1600" u="none" cap="none" strike="noStrike">
                <a:solidFill>
                  <a:srgbClr val="000000"/>
                </a:solidFill>
                <a:latin typeface="Tahoma"/>
                <a:ea typeface="Tahoma"/>
                <a:cs typeface="Tahoma"/>
                <a:sym typeface="Tahoma"/>
              </a:defRPr>
            </a:lvl3pPr>
            <a:lvl4pPr indent="0" lvl="3" marL="0" marR="0" algn="l">
              <a:lnSpc>
                <a:spcPct val="100000"/>
              </a:lnSpc>
              <a:spcBef>
                <a:spcPts val="0"/>
              </a:spcBef>
              <a:spcAft>
                <a:spcPts val="0"/>
              </a:spcAft>
              <a:buClr>
                <a:srgbClr val="000000"/>
              </a:buClr>
              <a:buSzPts val="1600"/>
              <a:buFont typeface="Arial"/>
              <a:buNone/>
              <a:defRPr b="1" i="0" sz="1600" u="none" cap="none" strike="noStrike">
                <a:solidFill>
                  <a:srgbClr val="000000"/>
                </a:solidFill>
                <a:latin typeface="Tahoma"/>
                <a:ea typeface="Tahoma"/>
                <a:cs typeface="Tahoma"/>
                <a:sym typeface="Tahoma"/>
              </a:defRPr>
            </a:lvl4pPr>
            <a:lvl5pPr indent="0" lvl="4" marL="0" marR="0" algn="l">
              <a:lnSpc>
                <a:spcPct val="100000"/>
              </a:lnSpc>
              <a:spcBef>
                <a:spcPts val="0"/>
              </a:spcBef>
              <a:spcAft>
                <a:spcPts val="0"/>
              </a:spcAft>
              <a:buClr>
                <a:srgbClr val="000000"/>
              </a:buClr>
              <a:buSzPts val="1600"/>
              <a:buFont typeface="Arial"/>
              <a:buNone/>
              <a:defRPr b="1" i="0" sz="1600" u="none" cap="none" strike="noStrike">
                <a:solidFill>
                  <a:srgbClr val="000000"/>
                </a:solidFill>
                <a:latin typeface="Tahoma"/>
                <a:ea typeface="Tahoma"/>
                <a:cs typeface="Tahoma"/>
                <a:sym typeface="Tahoma"/>
              </a:defRPr>
            </a:lvl5pPr>
            <a:lvl6pPr indent="0" lvl="5" marL="0" marR="0" algn="l">
              <a:lnSpc>
                <a:spcPct val="100000"/>
              </a:lnSpc>
              <a:spcBef>
                <a:spcPts val="0"/>
              </a:spcBef>
              <a:spcAft>
                <a:spcPts val="0"/>
              </a:spcAft>
              <a:buClr>
                <a:srgbClr val="000000"/>
              </a:buClr>
              <a:buSzPts val="1600"/>
              <a:buFont typeface="Arial"/>
              <a:buNone/>
              <a:defRPr b="1" i="0" sz="1600" u="none" cap="none" strike="noStrike">
                <a:solidFill>
                  <a:srgbClr val="000000"/>
                </a:solidFill>
                <a:latin typeface="Tahoma"/>
                <a:ea typeface="Tahoma"/>
                <a:cs typeface="Tahoma"/>
                <a:sym typeface="Tahoma"/>
              </a:defRPr>
            </a:lvl6pPr>
            <a:lvl7pPr indent="0" lvl="6" marL="0" marR="0" algn="l">
              <a:lnSpc>
                <a:spcPct val="100000"/>
              </a:lnSpc>
              <a:spcBef>
                <a:spcPts val="0"/>
              </a:spcBef>
              <a:spcAft>
                <a:spcPts val="0"/>
              </a:spcAft>
              <a:buClr>
                <a:srgbClr val="000000"/>
              </a:buClr>
              <a:buSzPts val="1600"/>
              <a:buFont typeface="Arial"/>
              <a:buNone/>
              <a:defRPr b="1" i="0" sz="1600" u="none" cap="none" strike="noStrike">
                <a:solidFill>
                  <a:srgbClr val="000000"/>
                </a:solidFill>
                <a:latin typeface="Tahoma"/>
                <a:ea typeface="Tahoma"/>
                <a:cs typeface="Tahoma"/>
                <a:sym typeface="Tahoma"/>
              </a:defRPr>
            </a:lvl7pPr>
            <a:lvl8pPr indent="0" lvl="7" marL="0" marR="0" algn="l">
              <a:lnSpc>
                <a:spcPct val="100000"/>
              </a:lnSpc>
              <a:spcBef>
                <a:spcPts val="0"/>
              </a:spcBef>
              <a:spcAft>
                <a:spcPts val="0"/>
              </a:spcAft>
              <a:buClr>
                <a:srgbClr val="000000"/>
              </a:buClr>
              <a:buSzPts val="1600"/>
              <a:buFont typeface="Arial"/>
              <a:buNone/>
              <a:defRPr b="1" i="0" sz="1600" u="none" cap="none" strike="noStrike">
                <a:solidFill>
                  <a:srgbClr val="000000"/>
                </a:solidFill>
                <a:latin typeface="Tahoma"/>
                <a:ea typeface="Tahoma"/>
                <a:cs typeface="Tahoma"/>
                <a:sym typeface="Tahoma"/>
              </a:defRPr>
            </a:lvl8pPr>
            <a:lvl9pPr indent="0" lvl="8" marL="0" marR="0" algn="l">
              <a:lnSpc>
                <a:spcPct val="100000"/>
              </a:lnSpc>
              <a:spcBef>
                <a:spcPts val="0"/>
              </a:spcBef>
              <a:spcAft>
                <a:spcPts val="0"/>
              </a:spcAft>
              <a:buClr>
                <a:srgbClr val="000000"/>
              </a:buClr>
              <a:buSzPts val="1600"/>
              <a:buFont typeface="Arial"/>
              <a:buNone/>
              <a:defRPr b="1" i="0" sz="1600" u="none" cap="none" strike="noStrike">
                <a:solidFill>
                  <a:srgbClr val="000000"/>
                </a:solidFill>
                <a:latin typeface="Tahoma"/>
                <a:ea typeface="Tahoma"/>
                <a:cs typeface="Tahoma"/>
                <a:sym typeface="Tahom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59" name="Shape 559"/>
        <p:cNvGrpSpPr/>
        <p:nvPr/>
      </p:nvGrpSpPr>
      <p:grpSpPr>
        <a:xfrm>
          <a:off x="0" y="0"/>
          <a:ext cx="0" cy="0"/>
          <a:chOff x="0" y="0"/>
          <a:chExt cx="0" cy="0"/>
        </a:xfrm>
      </p:grpSpPr>
      <p:sp>
        <p:nvSpPr>
          <p:cNvPr id="560" name="Google Shape;560;p188"/>
          <p:cNvSpPr txBox="1"/>
          <p:nvPr>
            <p:ph idx="12" type="sldNum"/>
          </p:nvPr>
        </p:nvSpPr>
        <p:spPr>
          <a:xfrm>
            <a:off x="8532440" y="6237312"/>
            <a:ext cx="611560" cy="293117"/>
          </a:xfrm>
          <a:prstGeom prst="rect">
            <a:avLst/>
          </a:prstGeom>
          <a:noFill/>
          <a:ln>
            <a:noFill/>
          </a:ln>
        </p:spPr>
        <p:txBody>
          <a:bodyPr anchorCtr="0" anchor="t" bIns="45700" lIns="91425" spcFirstLastPara="1" rIns="91425" wrap="square" tIns="45700">
            <a:noAutofit/>
          </a:bodyPr>
          <a:lstStyle>
            <a:lvl1pPr indent="0" lvl="0" marL="0" marR="0" algn="l">
              <a:lnSpc>
                <a:spcPct val="100000"/>
              </a:lnSpc>
              <a:spcBef>
                <a:spcPts val="0"/>
              </a:spcBef>
              <a:spcAft>
                <a:spcPts val="0"/>
              </a:spcAft>
              <a:buClr>
                <a:srgbClr val="000000"/>
              </a:buClr>
              <a:buSzPts val="1600"/>
              <a:buFont typeface="Arial"/>
              <a:buNone/>
              <a:defRPr b="1" i="0" sz="1600" u="none" cap="none" strike="noStrike">
                <a:solidFill>
                  <a:srgbClr val="000000"/>
                </a:solidFill>
                <a:latin typeface="Tahoma"/>
                <a:ea typeface="Tahoma"/>
                <a:cs typeface="Tahoma"/>
                <a:sym typeface="Tahoma"/>
              </a:defRPr>
            </a:lvl1pPr>
            <a:lvl2pPr indent="0" lvl="1" marL="0" marR="0" algn="l">
              <a:lnSpc>
                <a:spcPct val="100000"/>
              </a:lnSpc>
              <a:spcBef>
                <a:spcPts val="0"/>
              </a:spcBef>
              <a:spcAft>
                <a:spcPts val="0"/>
              </a:spcAft>
              <a:buClr>
                <a:srgbClr val="000000"/>
              </a:buClr>
              <a:buSzPts val="1600"/>
              <a:buFont typeface="Arial"/>
              <a:buNone/>
              <a:defRPr b="1" i="0" sz="1600" u="none" cap="none" strike="noStrike">
                <a:solidFill>
                  <a:srgbClr val="000000"/>
                </a:solidFill>
                <a:latin typeface="Tahoma"/>
                <a:ea typeface="Tahoma"/>
                <a:cs typeface="Tahoma"/>
                <a:sym typeface="Tahoma"/>
              </a:defRPr>
            </a:lvl2pPr>
            <a:lvl3pPr indent="0" lvl="2" marL="0" marR="0" algn="l">
              <a:lnSpc>
                <a:spcPct val="100000"/>
              </a:lnSpc>
              <a:spcBef>
                <a:spcPts val="0"/>
              </a:spcBef>
              <a:spcAft>
                <a:spcPts val="0"/>
              </a:spcAft>
              <a:buClr>
                <a:srgbClr val="000000"/>
              </a:buClr>
              <a:buSzPts val="1600"/>
              <a:buFont typeface="Arial"/>
              <a:buNone/>
              <a:defRPr b="1" i="0" sz="1600" u="none" cap="none" strike="noStrike">
                <a:solidFill>
                  <a:srgbClr val="000000"/>
                </a:solidFill>
                <a:latin typeface="Tahoma"/>
                <a:ea typeface="Tahoma"/>
                <a:cs typeface="Tahoma"/>
                <a:sym typeface="Tahoma"/>
              </a:defRPr>
            </a:lvl3pPr>
            <a:lvl4pPr indent="0" lvl="3" marL="0" marR="0" algn="l">
              <a:lnSpc>
                <a:spcPct val="100000"/>
              </a:lnSpc>
              <a:spcBef>
                <a:spcPts val="0"/>
              </a:spcBef>
              <a:spcAft>
                <a:spcPts val="0"/>
              </a:spcAft>
              <a:buClr>
                <a:srgbClr val="000000"/>
              </a:buClr>
              <a:buSzPts val="1600"/>
              <a:buFont typeface="Arial"/>
              <a:buNone/>
              <a:defRPr b="1" i="0" sz="1600" u="none" cap="none" strike="noStrike">
                <a:solidFill>
                  <a:srgbClr val="000000"/>
                </a:solidFill>
                <a:latin typeface="Tahoma"/>
                <a:ea typeface="Tahoma"/>
                <a:cs typeface="Tahoma"/>
                <a:sym typeface="Tahoma"/>
              </a:defRPr>
            </a:lvl4pPr>
            <a:lvl5pPr indent="0" lvl="4" marL="0" marR="0" algn="l">
              <a:lnSpc>
                <a:spcPct val="100000"/>
              </a:lnSpc>
              <a:spcBef>
                <a:spcPts val="0"/>
              </a:spcBef>
              <a:spcAft>
                <a:spcPts val="0"/>
              </a:spcAft>
              <a:buClr>
                <a:srgbClr val="000000"/>
              </a:buClr>
              <a:buSzPts val="1600"/>
              <a:buFont typeface="Arial"/>
              <a:buNone/>
              <a:defRPr b="1" i="0" sz="1600" u="none" cap="none" strike="noStrike">
                <a:solidFill>
                  <a:srgbClr val="000000"/>
                </a:solidFill>
                <a:latin typeface="Tahoma"/>
                <a:ea typeface="Tahoma"/>
                <a:cs typeface="Tahoma"/>
                <a:sym typeface="Tahoma"/>
              </a:defRPr>
            </a:lvl5pPr>
            <a:lvl6pPr indent="0" lvl="5" marL="0" marR="0" algn="l">
              <a:lnSpc>
                <a:spcPct val="100000"/>
              </a:lnSpc>
              <a:spcBef>
                <a:spcPts val="0"/>
              </a:spcBef>
              <a:spcAft>
                <a:spcPts val="0"/>
              </a:spcAft>
              <a:buClr>
                <a:srgbClr val="000000"/>
              </a:buClr>
              <a:buSzPts val="1600"/>
              <a:buFont typeface="Arial"/>
              <a:buNone/>
              <a:defRPr b="1" i="0" sz="1600" u="none" cap="none" strike="noStrike">
                <a:solidFill>
                  <a:srgbClr val="000000"/>
                </a:solidFill>
                <a:latin typeface="Tahoma"/>
                <a:ea typeface="Tahoma"/>
                <a:cs typeface="Tahoma"/>
                <a:sym typeface="Tahoma"/>
              </a:defRPr>
            </a:lvl6pPr>
            <a:lvl7pPr indent="0" lvl="6" marL="0" marR="0" algn="l">
              <a:lnSpc>
                <a:spcPct val="100000"/>
              </a:lnSpc>
              <a:spcBef>
                <a:spcPts val="0"/>
              </a:spcBef>
              <a:spcAft>
                <a:spcPts val="0"/>
              </a:spcAft>
              <a:buClr>
                <a:srgbClr val="000000"/>
              </a:buClr>
              <a:buSzPts val="1600"/>
              <a:buFont typeface="Arial"/>
              <a:buNone/>
              <a:defRPr b="1" i="0" sz="1600" u="none" cap="none" strike="noStrike">
                <a:solidFill>
                  <a:srgbClr val="000000"/>
                </a:solidFill>
                <a:latin typeface="Tahoma"/>
                <a:ea typeface="Tahoma"/>
                <a:cs typeface="Tahoma"/>
                <a:sym typeface="Tahoma"/>
              </a:defRPr>
            </a:lvl7pPr>
            <a:lvl8pPr indent="0" lvl="7" marL="0" marR="0" algn="l">
              <a:lnSpc>
                <a:spcPct val="100000"/>
              </a:lnSpc>
              <a:spcBef>
                <a:spcPts val="0"/>
              </a:spcBef>
              <a:spcAft>
                <a:spcPts val="0"/>
              </a:spcAft>
              <a:buClr>
                <a:srgbClr val="000000"/>
              </a:buClr>
              <a:buSzPts val="1600"/>
              <a:buFont typeface="Arial"/>
              <a:buNone/>
              <a:defRPr b="1" i="0" sz="1600" u="none" cap="none" strike="noStrike">
                <a:solidFill>
                  <a:srgbClr val="000000"/>
                </a:solidFill>
                <a:latin typeface="Tahoma"/>
                <a:ea typeface="Tahoma"/>
                <a:cs typeface="Tahoma"/>
                <a:sym typeface="Tahoma"/>
              </a:defRPr>
            </a:lvl8pPr>
            <a:lvl9pPr indent="0" lvl="8" marL="0" marR="0" algn="l">
              <a:lnSpc>
                <a:spcPct val="100000"/>
              </a:lnSpc>
              <a:spcBef>
                <a:spcPts val="0"/>
              </a:spcBef>
              <a:spcAft>
                <a:spcPts val="0"/>
              </a:spcAft>
              <a:buClr>
                <a:srgbClr val="000000"/>
              </a:buClr>
              <a:buSzPts val="1600"/>
              <a:buFont typeface="Arial"/>
              <a:buNone/>
              <a:defRPr b="1" i="0" sz="1600" u="none" cap="none" strike="noStrike">
                <a:solidFill>
                  <a:srgbClr val="000000"/>
                </a:solidFill>
                <a:latin typeface="Tahoma"/>
                <a:ea typeface="Tahoma"/>
                <a:cs typeface="Tahoma"/>
                <a:sym typeface="Tahom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83" name="Shape 83"/>
        <p:cNvGrpSpPr/>
        <p:nvPr/>
      </p:nvGrpSpPr>
      <p:grpSpPr>
        <a:xfrm>
          <a:off x="0" y="0"/>
          <a:ext cx="0" cy="0"/>
          <a:chOff x="0" y="0"/>
          <a:chExt cx="0" cy="0"/>
        </a:xfrm>
      </p:grpSpPr>
      <p:pic>
        <p:nvPicPr>
          <p:cNvPr descr="Picture 7.png" id="84" name="Google Shape;84;p77"/>
          <p:cNvPicPr preferRelativeResize="0"/>
          <p:nvPr/>
        </p:nvPicPr>
        <p:blipFill rotWithShape="1">
          <a:blip r:embed="rId2">
            <a:alphaModFix/>
          </a:blip>
          <a:srcRect b="5334" l="1923" r="0" t="0"/>
          <a:stretch/>
        </p:blipFill>
        <p:spPr>
          <a:xfrm>
            <a:off x="6629400" y="0"/>
            <a:ext cx="2193925" cy="692150"/>
          </a:xfrm>
          <a:prstGeom prst="rect">
            <a:avLst/>
          </a:prstGeom>
          <a:noFill/>
          <a:ln>
            <a:noFill/>
          </a:ln>
        </p:spPr>
      </p:pic>
      <p:grpSp>
        <p:nvGrpSpPr>
          <p:cNvPr id="85" name="Google Shape;85;p77"/>
          <p:cNvGrpSpPr/>
          <p:nvPr/>
        </p:nvGrpSpPr>
        <p:grpSpPr>
          <a:xfrm>
            <a:off x="0" y="1295400"/>
            <a:ext cx="7010400" cy="46038"/>
            <a:chOff x="1905000" y="6553200"/>
            <a:chExt cx="7010400" cy="45719"/>
          </a:xfrm>
        </p:grpSpPr>
        <p:sp>
          <p:nvSpPr>
            <p:cNvPr id="86" name="Google Shape;86;p77"/>
            <p:cNvSpPr/>
            <p:nvPr/>
          </p:nvSpPr>
          <p:spPr>
            <a:xfrm>
              <a:off x="4267200" y="6553200"/>
              <a:ext cx="2328863" cy="45719"/>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rgbClr val="FFFFFF"/>
                </a:solidFill>
                <a:latin typeface="Tahoma"/>
                <a:ea typeface="Tahoma"/>
                <a:cs typeface="Tahoma"/>
                <a:sym typeface="Tahoma"/>
              </a:endParaRPr>
            </a:p>
          </p:txBody>
        </p:sp>
        <p:sp>
          <p:nvSpPr>
            <p:cNvPr id="87" name="Google Shape;87;p77"/>
            <p:cNvSpPr/>
            <p:nvPr/>
          </p:nvSpPr>
          <p:spPr>
            <a:xfrm>
              <a:off x="1905000" y="6553200"/>
              <a:ext cx="2362200" cy="45719"/>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rgbClr val="FFFFFF"/>
                </a:solidFill>
                <a:latin typeface="Tahoma"/>
                <a:ea typeface="Tahoma"/>
                <a:cs typeface="Tahoma"/>
                <a:sym typeface="Tahoma"/>
              </a:endParaRPr>
            </a:p>
          </p:txBody>
        </p:sp>
        <p:sp>
          <p:nvSpPr>
            <p:cNvPr id="88" name="Google Shape;88;p77"/>
            <p:cNvSpPr/>
            <p:nvPr/>
          </p:nvSpPr>
          <p:spPr>
            <a:xfrm>
              <a:off x="6586538" y="6553200"/>
              <a:ext cx="2328862" cy="45719"/>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rgbClr val="FFFFFF"/>
                </a:solidFill>
                <a:latin typeface="Tahoma"/>
                <a:ea typeface="Tahoma"/>
                <a:cs typeface="Tahoma"/>
                <a:sym typeface="Tahoma"/>
              </a:endParaRPr>
            </a:p>
          </p:txBody>
        </p:sp>
      </p:grpSp>
      <p:grpSp>
        <p:nvGrpSpPr>
          <p:cNvPr id="89" name="Google Shape;89;p77"/>
          <p:cNvGrpSpPr/>
          <p:nvPr/>
        </p:nvGrpSpPr>
        <p:grpSpPr>
          <a:xfrm>
            <a:off x="2133600" y="6553200"/>
            <a:ext cx="7010400" cy="46038"/>
            <a:chOff x="1905000" y="6553200"/>
            <a:chExt cx="7010400" cy="45719"/>
          </a:xfrm>
        </p:grpSpPr>
        <p:sp>
          <p:nvSpPr>
            <p:cNvPr id="90" name="Google Shape;90;p77"/>
            <p:cNvSpPr/>
            <p:nvPr/>
          </p:nvSpPr>
          <p:spPr>
            <a:xfrm>
              <a:off x="4267200" y="6553200"/>
              <a:ext cx="2328863" cy="45719"/>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rgbClr val="FFFFFF"/>
                </a:solidFill>
                <a:latin typeface="Tahoma"/>
                <a:ea typeface="Tahoma"/>
                <a:cs typeface="Tahoma"/>
                <a:sym typeface="Tahoma"/>
              </a:endParaRPr>
            </a:p>
          </p:txBody>
        </p:sp>
        <p:sp>
          <p:nvSpPr>
            <p:cNvPr id="91" name="Google Shape;91;p77"/>
            <p:cNvSpPr/>
            <p:nvPr/>
          </p:nvSpPr>
          <p:spPr>
            <a:xfrm>
              <a:off x="1905000" y="6553200"/>
              <a:ext cx="2362200" cy="45719"/>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rgbClr val="FFFFFF"/>
                </a:solidFill>
                <a:latin typeface="Tahoma"/>
                <a:ea typeface="Tahoma"/>
                <a:cs typeface="Tahoma"/>
                <a:sym typeface="Tahoma"/>
              </a:endParaRPr>
            </a:p>
          </p:txBody>
        </p:sp>
        <p:sp>
          <p:nvSpPr>
            <p:cNvPr id="92" name="Google Shape;92;p77"/>
            <p:cNvSpPr/>
            <p:nvPr/>
          </p:nvSpPr>
          <p:spPr>
            <a:xfrm>
              <a:off x="6586538" y="6553200"/>
              <a:ext cx="2328862" cy="45719"/>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rgbClr val="FFFFFF"/>
                </a:solidFill>
                <a:latin typeface="Tahoma"/>
                <a:ea typeface="Tahoma"/>
                <a:cs typeface="Tahoma"/>
                <a:sym typeface="Tahoma"/>
              </a:endParaRPr>
            </a:p>
          </p:txBody>
        </p:sp>
      </p:grpSp>
      <p:sp>
        <p:nvSpPr>
          <p:cNvPr id="93" name="Google Shape;93;p77"/>
          <p:cNvSpPr txBox="1"/>
          <p:nvPr/>
        </p:nvSpPr>
        <p:spPr>
          <a:xfrm>
            <a:off x="3276600" y="6596063"/>
            <a:ext cx="5867400" cy="261937"/>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100"/>
              <a:buFont typeface="Arial"/>
              <a:buNone/>
            </a:pPr>
            <a:r>
              <a:rPr b="1" i="0" lang="en-US" sz="1100" u="none" cap="none" strike="noStrike">
                <a:solidFill>
                  <a:srgbClr val="101141"/>
                </a:solidFill>
                <a:latin typeface="Arial"/>
                <a:ea typeface="Arial"/>
                <a:cs typeface="Arial"/>
                <a:sym typeface="Arial"/>
              </a:rPr>
              <a:t>BITS </a:t>
            </a:r>
            <a:r>
              <a:rPr b="0" i="0" lang="en-US" sz="1100" u="none" cap="none" strike="noStrike">
                <a:solidFill>
                  <a:srgbClr val="101141"/>
                </a:solidFill>
                <a:latin typeface="Arial"/>
                <a:ea typeface="Arial"/>
                <a:cs typeface="Arial"/>
                <a:sym typeface="Arial"/>
              </a:rPr>
              <a:t>Pilani, Pilani Campus</a:t>
            </a:r>
            <a:endParaRPr b="0" i="0" sz="1400" u="none" cap="none" strike="noStrike">
              <a:solidFill>
                <a:srgbClr val="000000"/>
              </a:solidFill>
              <a:latin typeface="Arial"/>
              <a:ea typeface="Arial"/>
              <a:cs typeface="Arial"/>
              <a:sym typeface="Arial"/>
            </a:endParaRPr>
          </a:p>
        </p:txBody>
      </p:sp>
      <p:sp>
        <p:nvSpPr>
          <p:cNvPr id="94" name="Google Shape;94;p7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228600" lvl="0" marL="457200" marR="0" algn="l">
              <a:lnSpc>
                <a:spcPct val="100000"/>
              </a:lnSpc>
              <a:spcBef>
                <a:spcPts val="560"/>
              </a:spcBef>
              <a:spcAft>
                <a:spcPts val="0"/>
              </a:spcAft>
              <a:buClr>
                <a:srgbClr val="101141"/>
              </a:buClr>
              <a:buSzPts val="2800"/>
              <a:buFont typeface="Arial"/>
              <a:buNone/>
              <a:defRPr sz="2800"/>
            </a:lvl1pPr>
            <a:lvl2pPr indent="-330200" lvl="1" marL="914400" marR="0" algn="l">
              <a:lnSpc>
                <a:spcPct val="100000"/>
              </a:lnSpc>
              <a:spcBef>
                <a:spcPts val="320"/>
              </a:spcBef>
              <a:spcAft>
                <a:spcPts val="0"/>
              </a:spcAft>
              <a:buClr>
                <a:schemeClr val="dk1"/>
              </a:buClr>
              <a:buSzPts val="1600"/>
              <a:buFont typeface="Arial"/>
              <a:buChar char="–"/>
              <a:defRPr sz="16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95" name="Google Shape;95;p77"/>
          <p:cNvSpPr txBox="1"/>
          <p:nvPr>
            <p:ph idx="2" type="body"/>
          </p:nvPr>
        </p:nvSpPr>
        <p:spPr>
          <a:xfrm>
            <a:off x="4953000" y="1600200"/>
            <a:ext cx="4038600" cy="4525963"/>
          </a:xfrm>
          <a:prstGeom prst="rect">
            <a:avLst/>
          </a:prstGeom>
          <a:noFill/>
          <a:ln>
            <a:noFill/>
          </a:ln>
        </p:spPr>
        <p:txBody>
          <a:bodyPr anchorCtr="0" anchor="t" bIns="45700" lIns="91425" spcFirstLastPara="1" rIns="91425" wrap="square" tIns="45700">
            <a:noAutofit/>
          </a:bodyPr>
          <a:lstStyle>
            <a:lvl1pPr indent="-228600" lvl="0" marL="457200" marR="0" algn="l">
              <a:lnSpc>
                <a:spcPct val="100000"/>
              </a:lnSpc>
              <a:spcBef>
                <a:spcPts val="560"/>
              </a:spcBef>
              <a:spcAft>
                <a:spcPts val="0"/>
              </a:spcAft>
              <a:buClr>
                <a:srgbClr val="101141"/>
              </a:buClr>
              <a:buSzPts val="2800"/>
              <a:buFont typeface="Arial"/>
              <a:buNone/>
              <a:defRPr sz="2800"/>
            </a:lvl1pPr>
            <a:lvl2pPr indent="-330200" lvl="1" marL="914400" marR="0" algn="l">
              <a:lnSpc>
                <a:spcPct val="100000"/>
              </a:lnSpc>
              <a:spcBef>
                <a:spcPts val="320"/>
              </a:spcBef>
              <a:spcAft>
                <a:spcPts val="0"/>
              </a:spcAft>
              <a:buClr>
                <a:schemeClr val="dk1"/>
              </a:buClr>
              <a:buSzPts val="1600"/>
              <a:buFont typeface="Arial"/>
              <a:buChar char="–"/>
              <a:defRPr sz="1600">
                <a:latin typeface="Arial"/>
                <a:ea typeface="Arial"/>
                <a:cs typeface="Arial"/>
                <a:sym typeface="Arial"/>
              </a:defRPr>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96" name="Google Shape;96;p77"/>
          <p:cNvSpPr txBox="1"/>
          <p:nvPr>
            <p:ph idx="3" type="body"/>
          </p:nvPr>
        </p:nvSpPr>
        <p:spPr>
          <a:xfrm>
            <a:off x="304800" y="152400"/>
            <a:ext cx="6324600" cy="11430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0"/>
              </a:spcBef>
              <a:spcAft>
                <a:spcPts val="0"/>
              </a:spcAft>
              <a:buClr>
                <a:schemeClr val="dk1"/>
              </a:buClr>
              <a:buSzPts val="3600"/>
              <a:buNone/>
              <a:defRPr b="1" sz="3600">
                <a:latin typeface="Arial"/>
                <a:ea typeface="Arial"/>
                <a:cs typeface="Arial"/>
                <a:sym typeface="Arial"/>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61" name="Shape 561"/>
        <p:cNvGrpSpPr/>
        <p:nvPr/>
      </p:nvGrpSpPr>
      <p:grpSpPr>
        <a:xfrm>
          <a:off x="0" y="0"/>
          <a:ext cx="0" cy="0"/>
          <a:chOff x="0" y="0"/>
          <a:chExt cx="0" cy="0"/>
        </a:xfrm>
      </p:grpSpPr>
      <p:sp>
        <p:nvSpPr>
          <p:cNvPr id="562" name="Google Shape;562;p256"/>
          <p:cNvSpPr txBox="1"/>
          <p:nvPr>
            <p:ph type="title"/>
          </p:nvPr>
        </p:nvSpPr>
        <p:spPr>
          <a:xfrm>
            <a:off x="395536" y="274638"/>
            <a:ext cx="6120680" cy="850106"/>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chemeClr val="dk1"/>
              </a:buClr>
              <a:buSzPts val="3200"/>
              <a:buFont typeface="Calibri"/>
              <a:buNone/>
              <a:defRPr b="0" i="0" sz="3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563" name="Google Shape;563;p25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564" name="Google Shape;564;p256"/>
          <p:cNvSpPr txBox="1"/>
          <p:nvPr>
            <p:ph idx="12" type="sldNum"/>
          </p:nvPr>
        </p:nvSpPr>
        <p:spPr>
          <a:xfrm>
            <a:off x="8532440" y="6237312"/>
            <a:ext cx="611560" cy="293117"/>
          </a:xfrm>
          <a:prstGeom prst="rect">
            <a:avLst/>
          </a:prstGeom>
          <a:noFill/>
          <a:ln>
            <a:noFill/>
          </a:ln>
        </p:spPr>
        <p:txBody>
          <a:bodyPr anchorCtr="0" anchor="t" bIns="45700" lIns="91425" spcFirstLastPara="1" rIns="91425" wrap="square" tIns="45700">
            <a:noAutofit/>
          </a:bodyPr>
          <a:lstStyle>
            <a:lvl1pPr indent="0" lvl="0" marL="0" marR="0" algn="l">
              <a:lnSpc>
                <a:spcPct val="100000"/>
              </a:lnSpc>
              <a:spcBef>
                <a:spcPts val="0"/>
              </a:spcBef>
              <a:spcAft>
                <a:spcPts val="0"/>
              </a:spcAft>
              <a:buClr>
                <a:srgbClr val="000000"/>
              </a:buClr>
              <a:buSzPts val="1600"/>
              <a:buFont typeface="Arial"/>
              <a:buNone/>
              <a:defRPr b="1" i="0" sz="1600" u="none" cap="none" strike="noStrike">
                <a:solidFill>
                  <a:srgbClr val="000000"/>
                </a:solidFill>
                <a:latin typeface="Tahoma"/>
                <a:ea typeface="Tahoma"/>
                <a:cs typeface="Tahoma"/>
                <a:sym typeface="Tahoma"/>
              </a:defRPr>
            </a:lvl1pPr>
            <a:lvl2pPr indent="0" lvl="1" marL="0" marR="0" algn="l">
              <a:lnSpc>
                <a:spcPct val="100000"/>
              </a:lnSpc>
              <a:spcBef>
                <a:spcPts val="0"/>
              </a:spcBef>
              <a:spcAft>
                <a:spcPts val="0"/>
              </a:spcAft>
              <a:buClr>
                <a:srgbClr val="000000"/>
              </a:buClr>
              <a:buSzPts val="1600"/>
              <a:buFont typeface="Arial"/>
              <a:buNone/>
              <a:defRPr b="1" i="0" sz="1600" u="none" cap="none" strike="noStrike">
                <a:solidFill>
                  <a:srgbClr val="000000"/>
                </a:solidFill>
                <a:latin typeface="Tahoma"/>
                <a:ea typeface="Tahoma"/>
                <a:cs typeface="Tahoma"/>
                <a:sym typeface="Tahoma"/>
              </a:defRPr>
            </a:lvl2pPr>
            <a:lvl3pPr indent="0" lvl="2" marL="0" marR="0" algn="l">
              <a:lnSpc>
                <a:spcPct val="100000"/>
              </a:lnSpc>
              <a:spcBef>
                <a:spcPts val="0"/>
              </a:spcBef>
              <a:spcAft>
                <a:spcPts val="0"/>
              </a:spcAft>
              <a:buClr>
                <a:srgbClr val="000000"/>
              </a:buClr>
              <a:buSzPts val="1600"/>
              <a:buFont typeface="Arial"/>
              <a:buNone/>
              <a:defRPr b="1" i="0" sz="1600" u="none" cap="none" strike="noStrike">
                <a:solidFill>
                  <a:srgbClr val="000000"/>
                </a:solidFill>
                <a:latin typeface="Tahoma"/>
                <a:ea typeface="Tahoma"/>
                <a:cs typeface="Tahoma"/>
                <a:sym typeface="Tahoma"/>
              </a:defRPr>
            </a:lvl3pPr>
            <a:lvl4pPr indent="0" lvl="3" marL="0" marR="0" algn="l">
              <a:lnSpc>
                <a:spcPct val="100000"/>
              </a:lnSpc>
              <a:spcBef>
                <a:spcPts val="0"/>
              </a:spcBef>
              <a:spcAft>
                <a:spcPts val="0"/>
              </a:spcAft>
              <a:buClr>
                <a:srgbClr val="000000"/>
              </a:buClr>
              <a:buSzPts val="1600"/>
              <a:buFont typeface="Arial"/>
              <a:buNone/>
              <a:defRPr b="1" i="0" sz="1600" u="none" cap="none" strike="noStrike">
                <a:solidFill>
                  <a:srgbClr val="000000"/>
                </a:solidFill>
                <a:latin typeface="Tahoma"/>
                <a:ea typeface="Tahoma"/>
                <a:cs typeface="Tahoma"/>
                <a:sym typeface="Tahoma"/>
              </a:defRPr>
            </a:lvl4pPr>
            <a:lvl5pPr indent="0" lvl="4" marL="0" marR="0" algn="l">
              <a:lnSpc>
                <a:spcPct val="100000"/>
              </a:lnSpc>
              <a:spcBef>
                <a:spcPts val="0"/>
              </a:spcBef>
              <a:spcAft>
                <a:spcPts val="0"/>
              </a:spcAft>
              <a:buClr>
                <a:srgbClr val="000000"/>
              </a:buClr>
              <a:buSzPts val="1600"/>
              <a:buFont typeface="Arial"/>
              <a:buNone/>
              <a:defRPr b="1" i="0" sz="1600" u="none" cap="none" strike="noStrike">
                <a:solidFill>
                  <a:srgbClr val="000000"/>
                </a:solidFill>
                <a:latin typeface="Tahoma"/>
                <a:ea typeface="Tahoma"/>
                <a:cs typeface="Tahoma"/>
                <a:sym typeface="Tahoma"/>
              </a:defRPr>
            </a:lvl5pPr>
            <a:lvl6pPr indent="0" lvl="5" marL="0" marR="0" algn="l">
              <a:lnSpc>
                <a:spcPct val="100000"/>
              </a:lnSpc>
              <a:spcBef>
                <a:spcPts val="0"/>
              </a:spcBef>
              <a:spcAft>
                <a:spcPts val="0"/>
              </a:spcAft>
              <a:buClr>
                <a:srgbClr val="000000"/>
              </a:buClr>
              <a:buSzPts val="1600"/>
              <a:buFont typeface="Arial"/>
              <a:buNone/>
              <a:defRPr b="1" i="0" sz="1600" u="none" cap="none" strike="noStrike">
                <a:solidFill>
                  <a:srgbClr val="000000"/>
                </a:solidFill>
                <a:latin typeface="Tahoma"/>
                <a:ea typeface="Tahoma"/>
                <a:cs typeface="Tahoma"/>
                <a:sym typeface="Tahoma"/>
              </a:defRPr>
            </a:lvl6pPr>
            <a:lvl7pPr indent="0" lvl="6" marL="0" marR="0" algn="l">
              <a:lnSpc>
                <a:spcPct val="100000"/>
              </a:lnSpc>
              <a:spcBef>
                <a:spcPts val="0"/>
              </a:spcBef>
              <a:spcAft>
                <a:spcPts val="0"/>
              </a:spcAft>
              <a:buClr>
                <a:srgbClr val="000000"/>
              </a:buClr>
              <a:buSzPts val="1600"/>
              <a:buFont typeface="Arial"/>
              <a:buNone/>
              <a:defRPr b="1" i="0" sz="1600" u="none" cap="none" strike="noStrike">
                <a:solidFill>
                  <a:srgbClr val="000000"/>
                </a:solidFill>
                <a:latin typeface="Tahoma"/>
                <a:ea typeface="Tahoma"/>
                <a:cs typeface="Tahoma"/>
                <a:sym typeface="Tahoma"/>
              </a:defRPr>
            </a:lvl7pPr>
            <a:lvl8pPr indent="0" lvl="7" marL="0" marR="0" algn="l">
              <a:lnSpc>
                <a:spcPct val="100000"/>
              </a:lnSpc>
              <a:spcBef>
                <a:spcPts val="0"/>
              </a:spcBef>
              <a:spcAft>
                <a:spcPts val="0"/>
              </a:spcAft>
              <a:buClr>
                <a:srgbClr val="000000"/>
              </a:buClr>
              <a:buSzPts val="1600"/>
              <a:buFont typeface="Arial"/>
              <a:buNone/>
              <a:defRPr b="1" i="0" sz="1600" u="none" cap="none" strike="noStrike">
                <a:solidFill>
                  <a:srgbClr val="000000"/>
                </a:solidFill>
                <a:latin typeface="Tahoma"/>
                <a:ea typeface="Tahoma"/>
                <a:cs typeface="Tahoma"/>
                <a:sym typeface="Tahoma"/>
              </a:defRPr>
            </a:lvl8pPr>
            <a:lvl9pPr indent="0" lvl="8" marL="0" marR="0" algn="l">
              <a:lnSpc>
                <a:spcPct val="100000"/>
              </a:lnSpc>
              <a:spcBef>
                <a:spcPts val="0"/>
              </a:spcBef>
              <a:spcAft>
                <a:spcPts val="0"/>
              </a:spcAft>
              <a:buClr>
                <a:srgbClr val="000000"/>
              </a:buClr>
              <a:buSzPts val="1600"/>
              <a:buFont typeface="Arial"/>
              <a:buNone/>
              <a:defRPr b="1" i="0" sz="1600" u="none" cap="none" strike="noStrike">
                <a:solidFill>
                  <a:srgbClr val="000000"/>
                </a:solidFill>
                <a:latin typeface="Tahoma"/>
                <a:ea typeface="Tahoma"/>
                <a:cs typeface="Tahoma"/>
                <a:sym typeface="Tahom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65" name="Shape 565"/>
        <p:cNvGrpSpPr/>
        <p:nvPr/>
      </p:nvGrpSpPr>
      <p:grpSpPr>
        <a:xfrm>
          <a:off x="0" y="0"/>
          <a:ext cx="0" cy="0"/>
          <a:chOff x="0" y="0"/>
          <a:chExt cx="0" cy="0"/>
        </a:xfrm>
      </p:grpSpPr>
      <p:sp>
        <p:nvSpPr>
          <p:cNvPr id="566" name="Google Shape;566;p257"/>
          <p:cNvSpPr txBox="1"/>
          <p:nvPr>
            <p:ph type="ctrTitle"/>
          </p:nvPr>
        </p:nvSpPr>
        <p:spPr>
          <a:xfrm>
            <a:off x="685800" y="2130425"/>
            <a:ext cx="7772400" cy="1470025"/>
          </a:xfrm>
          <a:prstGeom prst="rect">
            <a:avLst/>
          </a:prstGeom>
          <a:noFill/>
          <a:ln>
            <a:noFill/>
          </a:ln>
        </p:spPr>
        <p:txBody>
          <a:bodyPr anchorCtr="0" anchor="t" bIns="45700" lIns="91425" spcFirstLastPara="1" rIns="91425" wrap="square" tIns="45700">
            <a:noAutofit/>
          </a:bodyPr>
          <a:lstStyle>
            <a:lvl1pPr lvl="0" marR="0" rtl="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567" name="Google Shape;567;p257"/>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p:txBody>
      </p:sp>
      <p:sp>
        <p:nvSpPr>
          <p:cNvPr id="568" name="Google Shape;568;p257"/>
          <p:cNvSpPr txBox="1"/>
          <p:nvPr>
            <p:ph idx="12" type="sldNum"/>
          </p:nvPr>
        </p:nvSpPr>
        <p:spPr>
          <a:xfrm>
            <a:off x="8532440" y="6237312"/>
            <a:ext cx="611560" cy="293117"/>
          </a:xfrm>
          <a:prstGeom prst="rect">
            <a:avLst/>
          </a:prstGeom>
          <a:noFill/>
          <a:ln>
            <a:noFill/>
          </a:ln>
        </p:spPr>
        <p:txBody>
          <a:bodyPr anchorCtr="0" anchor="t" bIns="45700" lIns="91425" spcFirstLastPara="1" rIns="91425" wrap="square" tIns="45700">
            <a:noAutofit/>
          </a:bodyPr>
          <a:lstStyle>
            <a:lvl1pPr indent="0" lvl="0" marL="0" marR="0" algn="l">
              <a:lnSpc>
                <a:spcPct val="100000"/>
              </a:lnSpc>
              <a:spcBef>
                <a:spcPts val="0"/>
              </a:spcBef>
              <a:spcAft>
                <a:spcPts val="0"/>
              </a:spcAft>
              <a:buClr>
                <a:srgbClr val="000000"/>
              </a:buClr>
              <a:buSzPts val="1600"/>
              <a:buFont typeface="Arial"/>
              <a:buNone/>
              <a:defRPr b="1" i="0" sz="1600" u="none" cap="none" strike="noStrike">
                <a:solidFill>
                  <a:srgbClr val="000000"/>
                </a:solidFill>
                <a:latin typeface="Tahoma"/>
                <a:ea typeface="Tahoma"/>
                <a:cs typeface="Tahoma"/>
                <a:sym typeface="Tahoma"/>
              </a:defRPr>
            </a:lvl1pPr>
            <a:lvl2pPr indent="0" lvl="1" marL="0" marR="0" algn="l">
              <a:lnSpc>
                <a:spcPct val="100000"/>
              </a:lnSpc>
              <a:spcBef>
                <a:spcPts val="0"/>
              </a:spcBef>
              <a:spcAft>
                <a:spcPts val="0"/>
              </a:spcAft>
              <a:buClr>
                <a:srgbClr val="000000"/>
              </a:buClr>
              <a:buSzPts val="1600"/>
              <a:buFont typeface="Arial"/>
              <a:buNone/>
              <a:defRPr b="1" i="0" sz="1600" u="none" cap="none" strike="noStrike">
                <a:solidFill>
                  <a:srgbClr val="000000"/>
                </a:solidFill>
                <a:latin typeface="Tahoma"/>
                <a:ea typeface="Tahoma"/>
                <a:cs typeface="Tahoma"/>
                <a:sym typeface="Tahoma"/>
              </a:defRPr>
            </a:lvl2pPr>
            <a:lvl3pPr indent="0" lvl="2" marL="0" marR="0" algn="l">
              <a:lnSpc>
                <a:spcPct val="100000"/>
              </a:lnSpc>
              <a:spcBef>
                <a:spcPts val="0"/>
              </a:spcBef>
              <a:spcAft>
                <a:spcPts val="0"/>
              </a:spcAft>
              <a:buClr>
                <a:srgbClr val="000000"/>
              </a:buClr>
              <a:buSzPts val="1600"/>
              <a:buFont typeface="Arial"/>
              <a:buNone/>
              <a:defRPr b="1" i="0" sz="1600" u="none" cap="none" strike="noStrike">
                <a:solidFill>
                  <a:srgbClr val="000000"/>
                </a:solidFill>
                <a:latin typeface="Tahoma"/>
                <a:ea typeface="Tahoma"/>
                <a:cs typeface="Tahoma"/>
                <a:sym typeface="Tahoma"/>
              </a:defRPr>
            </a:lvl3pPr>
            <a:lvl4pPr indent="0" lvl="3" marL="0" marR="0" algn="l">
              <a:lnSpc>
                <a:spcPct val="100000"/>
              </a:lnSpc>
              <a:spcBef>
                <a:spcPts val="0"/>
              </a:spcBef>
              <a:spcAft>
                <a:spcPts val="0"/>
              </a:spcAft>
              <a:buClr>
                <a:srgbClr val="000000"/>
              </a:buClr>
              <a:buSzPts val="1600"/>
              <a:buFont typeface="Arial"/>
              <a:buNone/>
              <a:defRPr b="1" i="0" sz="1600" u="none" cap="none" strike="noStrike">
                <a:solidFill>
                  <a:srgbClr val="000000"/>
                </a:solidFill>
                <a:latin typeface="Tahoma"/>
                <a:ea typeface="Tahoma"/>
                <a:cs typeface="Tahoma"/>
                <a:sym typeface="Tahoma"/>
              </a:defRPr>
            </a:lvl4pPr>
            <a:lvl5pPr indent="0" lvl="4" marL="0" marR="0" algn="l">
              <a:lnSpc>
                <a:spcPct val="100000"/>
              </a:lnSpc>
              <a:spcBef>
                <a:spcPts val="0"/>
              </a:spcBef>
              <a:spcAft>
                <a:spcPts val="0"/>
              </a:spcAft>
              <a:buClr>
                <a:srgbClr val="000000"/>
              </a:buClr>
              <a:buSzPts val="1600"/>
              <a:buFont typeface="Arial"/>
              <a:buNone/>
              <a:defRPr b="1" i="0" sz="1600" u="none" cap="none" strike="noStrike">
                <a:solidFill>
                  <a:srgbClr val="000000"/>
                </a:solidFill>
                <a:latin typeface="Tahoma"/>
                <a:ea typeface="Tahoma"/>
                <a:cs typeface="Tahoma"/>
                <a:sym typeface="Tahoma"/>
              </a:defRPr>
            </a:lvl5pPr>
            <a:lvl6pPr indent="0" lvl="5" marL="0" marR="0" algn="l">
              <a:lnSpc>
                <a:spcPct val="100000"/>
              </a:lnSpc>
              <a:spcBef>
                <a:spcPts val="0"/>
              </a:spcBef>
              <a:spcAft>
                <a:spcPts val="0"/>
              </a:spcAft>
              <a:buClr>
                <a:srgbClr val="000000"/>
              </a:buClr>
              <a:buSzPts val="1600"/>
              <a:buFont typeface="Arial"/>
              <a:buNone/>
              <a:defRPr b="1" i="0" sz="1600" u="none" cap="none" strike="noStrike">
                <a:solidFill>
                  <a:srgbClr val="000000"/>
                </a:solidFill>
                <a:latin typeface="Tahoma"/>
                <a:ea typeface="Tahoma"/>
                <a:cs typeface="Tahoma"/>
                <a:sym typeface="Tahoma"/>
              </a:defRPr>
            </a:lvl6pPr>
            <a:lvl7pPr indent="0" lvl="6" marL="0" marR="0" algn="l">
              <a:lnSpc>
                <a:spcPct val="100000"/>
              </a:lnSpc>
              <a:spcBef>
                <a:spcPts val="0"/>
              </a:spcBef>
              <a:spcAft>
                <a:spcPts val="0"/>
              </a:spcAft>
              <a:buClr>
                <a:srgbClr val="000000"/>
              </a:buClr>
              <a:buSzPts val="1600"/>
              <a:buFont typeface="Arial"/>
              <a:buNone/>
              <a:defRPr b="1" i="0" sz="1600" u="none" cap="none" strike="noStrike">
                <a:solidFill>
                  <a:srgbClr val="000000"/>
                </a:solidFill>
                <a:latin typeface="Tahoma"/>
                <a:ea typeface="Tahoma"/>
                <a:cs typeface="Tahoma"/>
                <a:sym typeface="Tahoma"/>
              </a:defRPr>
            </a:lvl7pPr>
            <a:lvl8pPr indent="0" lvl="7" marL="0" marR="0" algn="l">
              <a:lnSpc>
                <a:spcPct val="100000"/>
              </a:lnSpc>
              <a:spcBef>
                <a:spcPts val="0"/>
              </a:spcBef>
              <a:spcAft>
                <a:spcPts val="0"/>
              </a:spcAft>
              <a:buClr>
                <a:srgbClr val="000000"/>
              </a:buClr>
              <a:buSzPts val="1600"/>
              <a:buFont typeface="Arial"/>
              <a:buNone/>
              <a:defRPr b="1" i="0" sz="1600" u="none" cap="none" strike="noStrike">
                <a:solidFill>
                  <a:srgbClr val="000000"/>
                </a:solidFill>
                <a:latin typeface="Tahoma"/>
                <a:ea typeface="Tahoma"/>
                <a:cs typeface="Tahoma"/>
                <a:sym typeface="Tahoma"/>
              </a:defRPr>
            </a:lvl8pPr>
            <a:lvl9pPr indent="0" lvl="8" marL="0" marR="0" algn="l">
              <a:lnSpc>
                <a:spcPct val="100000"/>
              </a:lnSpc>
              <a:spcBef>
                <a:spcPts val="0"/>
              </a:spcBef>
              <a:spcAft>
                <a:spcPts val="0"/>
              </a:spcAft>
              <a:buClr>
                <a:srgbClr val="000000"/>
              </a:buClr>
              <a:buSzPts val="1600"/>
              <a:buFont typeface="Arial"/>
              <a:buNone/>
              <a:defRPr b="1" i="0" sz="1600" u="none" cap="none" strike="noStrike">
                <a:solidFill>
                  <a:srgbClr val="000000"/>
                </a:solidFill>
                <a:latin typeface="Tahoma"/>
                <a:ea typeface="Tahoma"/>
                <a:cs typeface="Tahoma"/>
                <a:sym typeface="Tahom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type="tx">
  <p:cSld name="TITLE_AND_BODY">
    <p:spTree>
      <p:nvGrpSpPr>
        <p:cNvPr id="569" name="Shape 569"/>
        <p:cNvGrpSpPr/>
        <p:nvPr/>
      </p:nvGrpSpPr>
      <p:grpSpPr>
        <a:xfrm>
          <a:off x="0" y="0"/>
          <a:ext cx="0" cy="0"/>
          <a:chOff x="0" y="0"/>
          <a:chExt cx="0" cy="0"/>
        </a:xfrm>
      </p:grpSpPr>
      <p:sp>
        <p:nvSpPr>
          <p:cNvPr id="570" name="Google Shape;570;p258"/>
          <p:cNvSpPr txBox="1"/>
          <p:nvPr>
            <p:ph type="title"/>
          </p:nvPr>
        </p:nvSpPr>
        <p:spPr>
          <a:xfrm>
            <a:off x="685800" y="228600"/>
            <a:ext cx="7772400" cy="9906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1pPr>
            <a:lvl2pPr lvl="1"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571" name="Google Shape;571;p258"/>
          <p:cNvSpPr txBox="1"/>
          <p:nvPr>
            <p:ph idx="1" type="body"/>
          </p:nvPr>
        </p:nvSpPr>
        <p:spPr>
          <a:xfrm>
            <a:off x="685800" y="1371600"/>
            <a:ext cx="7772400" cy="4687800"/>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572" name="Google Shape;572;p258"/>
          <p:cNvSpPr txBox="1"/>
          <p:nvPr>
            <p:ph idx="12" type="sldNum"/>
          </p:nvPr>
        </p:nvSpPr>
        <p:spPr>
          <a:xfrm>
            <a:off x="8532440" y="6237312"/>
            <a:ext cx="611560" cy="293117"/>
          </a:xfrm>
          <a:prstGeom prst="rect">
            <a:avLst/>
          </a:prstGeom>
          <a:noFill/>
          <a:ln>
            <a:noFill/>
          </a:ln>
        </p:spPr>
        <p:txBody>
          <a:bodyPr anchorCtr="0" anchor="t" bIns="45700" lIns="91425" spcFirstLastPara="1" rIns="91425" wrap="square" tIns="45700">
            <a:noAutofit/>
          </a:bodyPr>
          <a:lstStyle>
            <a:lvl1pPr indent="0" lvl="0" marL="0" marR="0" algn="l">
              <a:lnSpc>
                <a:spcPct val="100000"/>
              </a:lnSpc>
              <a:spcBef>
                <a:spcPts val="0"/>
              </a:spcBef>
              <a:spcAft>
                <a:spcPts val="0"/>
              </a:spcAft>
              <a:buClr>
                <a:srgbClr val="000000"/>
              </a:buClr>
              <a:buSzPts val="1600"/>
              <a:buFont typeface="Arial"/>
              <a:buNone/>
              <a:defRPr b="1" i="0" sz="1600" u="none" cap="none" strike="noStrike">
                <a:solidFill>
                  <a:srgbClr val="000000"/>
                </a:solidFill>
                <a:latin typeface="Tahoma"/>
                <a:ea typeface="Tahoma"/>
                <a:cs typeface="Tahoma"/>
                <a:sym typeface="Tahoma"/>
              </a:defRPr>
            </a:lvl1pPr>
            <a:lvl2pPr indent="0" lvl="1" marL="0" marR="0" algn="l">
              <a:lnSpc>
                <a:spcPct val="100000"/>
              </a:lnSpc>
              <a:spcBef>
                <a:spcPts val="0"/>
              </a:spcBef>
              <a:spcAft>
                <a:spcPts val="0"/>
              </a:spcAft>
              <a:buClr>
                <a:srgbClr val="000000"/>
              </a:buClr>
              <a:buSzPts val="1600"/>
              <a:buFont typeface="Arial"/>
              <a:buNone/>
              <a:defRPr b="1" i="0" sz="1600" u="none" cap="none" strike="noStrike">
                <a:solidFill>
                  <a:srgbClr val="000000"/>
                </a:solidFill>
                <a:latin typeface="Tahoma"/>
                <a:ea typeface="Tahoma"/>
                <a:cs typeface="Tahoma"/>
                <a:sym typeface="Tahoma"/>
              </a:defRPr>
            </a:lvl2pPr>
            <a:lvl3pPr indent="0" lvl="2" marL="0" marR="0" algn="l">
              <a:lnSpc>
                <a:spcPct val="100000"/>
              </a:lnSpc>
              <a:spcBef>
                <a:spcPts val="0"/>
              </a:spcBef>
              <a:spcAft>
                <a:spcPts val="0"/>
              </a:spcAft>
              <a:buClr>
                <a:srgbClr val="000000"/>
              </a:buClr>
              <a:buSzPts val="1600"/>
              <a:buFont typeface="Arial"/>
              <a:buNone/>
              <a:defRPr b="1" i="0" sz="1600" u="none" cap="none" strike="noStrike">
                <a:solidFill>
                  <a:srgbClr val="000000"/>
                </a:solidFill>
                <a:latin typeface="Tahoma"/>
                <a:ea typeface="Tahoma"/>
                <a:cs typeface="Tahoma"/>
                <a:sym typeface="Tahoma"/>
              </a:defRPr>
            </a:lvl3pPr>
            <a:lvl4pPr indent="0" lvl="3" marL="0" marR="0" algn="l">
              <a:lnSpc>
                <a:spcPct val="100000"/>
              </a:lnSpc>
              <a:spcBef>
                <a:spcPts val="0"/>
              </a:spcBef>
              <a:spcAft>
                <a:spcPts val="0"/>
              </a:spcAft>
              <a:buClr>
                <a:srgbClr val="000000"/>
              </a:buClr>
              <a:buSzPts val="1600"/>
              <a:buFont typeface="Arial"/>
              <a:buNone/>
              <a:defRPr b="1" i="0" sz="1600" u="none" cap="none" strike="noStrike">
                <a:solidFill>
                  <a:srgbClr val="000000"/>
                </a:solidFill>
                <a:latin typeface="Tahoma"/>
                <a:ea typeface="Tahoma"/>
                <a:cs typeface="Tahoma"/>
                <a:sym typeface="Tahoma"/>
              </a:defRPr>
            </a:lvl4pPr>
            <a:lvl5pPr indent="0" lvl="4" marL="0" marR="0" algn="l">
              <a:lnSpc>
                <a:spcPct val="100000"/>
              </a:lnSpc>
              <a:spcBef>
                <a:spcPts val="0"/>
              </a:spcBef>
              <a:spcAft>
                <a:spcPts val="0"/>
              </a:spcAft>
              <a:buClr>
                <a:srgbClr val="000000"/>
              </a:buClr>
              <a:buSzPts val="1600"/>
              <a:buFont typeface="Arial"/>
              <a:buNone/>
              <a:defRPr b="1" i="0" sz="1600" u="none" cap="none" strike="noStrike">
                <a:solidFill>
                  <a:srgbClr val="000000"/>
                </a:solidFill>
                <a:latin typeface="Tahoma"/>
                <a:ea typeface="Tahoma"/>
                <a:cs typeface="Tahoma"/>
                <a:sym typeface="Tahoma"/>
              </a:defRPr>
            </a:lvl5pPr>
            <a:lvl6pPr indent="0" lvl="5" marL="0" marR="0" algn="l">
              <a:lnSpc>
                <a:spcPct val="100000"/>
              </a:lnSpc>
              <a:spcBef>
                <a:spcPts val="0"/>
              </a:spcBef>
              <a:spcAft>
                <a:spcPts val="0"/>
              </a:spcAft>
              <a:buClr>
                <a:srgbClr val="000000"/>
              </a:buClr>
              <a:buSzPts val="1600"/>
              <a:buFont typeface="Arial"/>
              <a:buNone/>
              <a:defRPr b="1" i="0" sz="1600" u="none" cap="none" strike="noStrike">
                <a:solidFill>
                  <a:srgbClr val="000000"/>
                </a:solidFill>
                <a:latin typeface="Tahoma"/>
                <a:ea typeface="Tahoma"/>
                <a:cs typeface="Tahoma"/>
                <a:sym typeface="Tahoma"/>
              </a:defRPr>
            </a:lvl6pPr>
            <a:lvl7pPr indent="0" lvl="6" marL="0" marR="0" algn="l">
              <a:lnSpc>
                <a:spcPct val="100000"/>
              </a:lnSpc>
              <a:spcBef>
                <a:spcPts val="0"/>
              </a:spcBef>
              <a:spcAft>
                <a:spcPts val="0"/>
              </a:spcAft>
              <a:buClr>
                <a:srgbClr val="000000"/>
              </a:buClr>
              <a:buSzPts val="1600"/>
              <a:buFont typeface="Arial"/>
              <a:buNone/>
              <a:defRPr b="1" i="0" sz="1600" u="none" cap="none" strike="noStrike">
                <a:solidFill>
                  <a:srgbClr val="000000"/>
                </a:solidFill>
                <a:latin typeface="Tahoma"/>
                <a:ea typeface="Tahoma"/>
                <a:cs typeface="Tahoma"/>
                <a:sym typeface="Tahoma"/>
              </a:defRPr>
            </a:lvl7pPr>
            <a:lvl8pPr indent="0" lvl="7" marL="0" marR="0" algn="l">
              <a:lnSpc>
                <a:spcPct val="100000"/>
              </a:lnSpc>
              <a:spcBef>
                <a:spcPts val="0"/>
              </a:spcBef>
              <a:spcAft>
                <a:spcPts val="0"/>
              </a:spcAft>
              <a:buClr>
                <a:srgbClr val="000000"/>
              </a:buClr>
              <a:buSzPts val="1600"/>
              <a:buFont typeface="Arial"/>
              <a:buNone/>
              <a:defRPr b="1" i="0" sz="1600" u="none" cap="none" strike="noStrike">
                <a:solidFill>
                  <a:srgbClr val="000000"/>
                </a:solidFill>
                <a:latin typeface="Tahoma"/>
                <a:ea typeface="Tahoma"/>
                <a:cs typeface="Tahoma"/>
                <a:sym typeface="Tahoma"/>
              </a:defRPr>
            </a:lvl8pPr>
            <a:lvl9pPr indent="0" lvl="8" marL="0" marR="0" algn="l">
              <a:lnSpc>
                <a:spcPct val="100000"/>
              </a:lnSpc>
              <a:spcBef>
                <a:spcPts val="0"/>
              </a:spcBef>
              <a:spcAft>
                <a:spcPts val="0"/>
              </a:spcAft>
              <a:buClr>
                <a:srgbClr val="000000"/>
              </a:buClr>
              <a:buSzPts val="1600"/>
              <a:buFont typeface="Arial"/>
              <a:buNone/>
              <a:defRPr b="1" i="0" sz="1600" u="none" cap="none" strike="noStrike">
                <a:solidFill>
                  <a:srgbClr val="000000"/>
                </a:solidFill>
                <a:latin typeface="Tahoma"/>
                <a:ea typeface="Tahoma"/>
                <a:cs typeface="Tahoma"/>
                <a:sym typeface="Tahom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73" name="Shape 573"/>
        <p:cNvGrpSpPr/>
        <p:nvPr/>
      </p:nvGrpSpPr>
      <p:grpSpPr>
        <a:xfrm>
          <a:off x="0" y="0"/>
          <a:ext cx="0" cy="0"/>
          <a:chOff x="0" y="0"/>
          <a:chExt cx="0" cy="0"/>
        </a:xfrm>
      </p:grpSpPr>
      <p:sp>
        <p:nvSpPr>
          <p:cNvPr id="574" name="Google Shape;574;p259"/>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marR="0" rtl="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575" name="Google Shape;575;p259"/>
          <p:cNvSpPr txBox="1"/>
          <p:nvPr>
            <p:ph idx="12" type="sldNum"/>
          </p:nvPr>
        </p:nvSpPr>
        <p:spPr>
          <a:xfrm>
            <a:off x="8532440" y="6237312"/>
            <a:ext cx="611560" cy="293117"/>
          </a:xfrm>
          <a:prstGeom prst="rect">
            <a:avLst/>
          </a:prstGeom>
          <a:noFill/>
          <a:ln>
            <a:noFill/>
          </a:ln>
        </p:spPr>
        <p:txBody>
          <a:bodyPr anchorCtr="0" anchor="t" bIns="45700" lIns="91425" spcFirstLastPara="1" rIns="91425" wrap="square" tIns="45700">
            <a:noAutofit/>
          </a:bodyPr>
          <a:lstStyle>
            <a:lvl1pPr indent="0" lvl="0" marL="0" marR="0" algn="l">
              <a:lnSpc>
                <a:spcPct val="100000"/>
              </a:lnSpc>
              <a:spcBef>
                <a:spcPts val="0"/>
              </a:spcBef>
              <a:spcAft>
                <a:spcPts val="0"/>
              </a:spcAft>
              <a:buClr>
                <a:srgbClr val="000000"/>
              </a:buClr>
              <a:buSzPts val="1600"/>
              <a:buFont typeface="Arial"/>
              <a:buNone/>
              <a:defRPr b="1" i="0" sz="1600" u="none" cap="none" strike="noStrike">
                <a:solidFill>
                  <a:srgbClr val="000000"/>
                </a:solidFill>
                <a:latin typeface="Tahoma"/>
                <a:ea typeface="Tahoma"/>
                <a:cs typeface="Tahoma"/>
                <a:sym typeface="Tahoma"/>
              </a:defRPr>
            </a:lvl1pPr>
            <a:lvl2pPr indent="0" lvl="1" marL="0" marR="0" algn="l">
              <a:lnSpc>
                <a:spcPct val="100000"/>
              </a:lnSpc>
              <a:spcBef>
                <a:spcPts val="0"/>
              </a:spcBef>
              <a:spcAft>
                <a:spcPts val="0"/>
              </a:spcAft>
              <a:buClr>
                <a:srgbClr val="000000"/>
              </a:buClr>
              <a:buSzPts val="1600"/>
              <a:buFont typeface="Arial"/>
              <a:buNone/>
              <a:defRPr b="1" i="0" sz="1600" u="none" cap="none" strike="noStrike">
                <a:solidFill>
                  <a:srgbClr val="000000"/>
                </a:solidFill>
                <a:latin typeface="Tahoma"/>
                <a:ea typeface="Tahoma"/>
                <a:cs typeface="Tahoma"/>
                <a:sym typeface="Tahoma"/>
              </a:defRPr>
            </a:lvl2pPr>
            <a:lvl3pPr indent="0" lvl="2" marL="0" marR="0" algn="l">
              <a:lnSpc>
                <a:spcPct val="100000"/>
              </a:lnSpc>
              <a:spcBef>
                <a:spcPts val="0"/>
              </a:spcBef>
              <a:spcAft>
                <a:spcPts val="0"/>
              </a:spcAft>
              <a:buClr>
                <a:srgbClr val="000000"/>
              </a:buClr>
              <a:buSzPts val="1600"/>
              <a:buFont typeface="Arial"/>
              <a:buNone/>
              <a:defRPr b="1" i="0" sz="1600" u="none" cap="none" strike="noStrike">
                <a:solidFill>
                  <a:srgbClr val="000000"/>
                </a:solidFill>
                <a:latin typeface="Tahoma"/>
                <a:ea typeface="Tahoma"/>
                <a:cs typeface="Tahoma"/>
                <a:sym typeface="Tahoma"/>
              </a:defRPr>
            </a:lvl3pPr>
            <a:lvl4pPr indent="0" lvl="3" marL="0" marR="0" algn="l">
              <a:lnSpc>
                <a:spcPct val="100000"/>
              </a:lnSpc>
              <a:spcBef>
                <a:spcPts val="0"/>
              </a:spcBef>
              <a:spcAft>
                <a:spcPts val="0"/>
              </a:spcAft>
              <a:buClr>
                <a:srgbClr val="000000"/>
              </a:buClr>
              <a:buSzPts val="1600"/>
              <a:buFont typeface="Arial"/>
              <a:buNone/>
              <a:defRPr b="1" i="0" sz="1600" u="none" cap="none" strike="noStrike">
                <a:solidFill>
                  <a:srgbClr val="000000"/>
                </a:solidFill>
                <a:latin typeface="Tahoma"/>
                <a:ea typeface="Tahoma"/>
                <a:cs typeface="Tahoma"/>
                <a:sym typeface="Tahoma"/>
              </a:defRPr>
            </a:lvl4pPr>
            <a:lvl5pPr indent="0" lvl="4" marL="0" marR="0" algn="l">
              <a:lnSpc>
                <a:spcPct val="100000"/>
              </a:lnSpc>
              <a:spcBef>
                <a:spcPts val="0"/>
              </a:spcBef>
              <a:spcAft>
                <a:spcPts val="0"/>
              </a:spcAft>
              <a:buClr>
                <a:srgbClr val="000000"/>
              </a:buClr>
              <a:buSzPts val="1600"/>
              <a:buFont typeface="Arial"/>
              <a:buNone/>
              <a:defRPr b="1" i="0" sz="1600" u="none" cap="none" strike="noStrike">
                <a:solidFill>
                  <a:srgbClr val="000000"/>
                </a:solidFill>
                <a:latin typeface="Tahoma"/>
                <a:ea typeface="Tahoma"/>
                <a:cs typeface="Tahoma"/>
                <a:sym typeface="Tahoma"/>
              </a:defRPr>
            </a:lvl5pPr>
            <a:lvl6pPr indent="0" lvl="5" marL="0" marR="0" algn="l">
              <a:lnSpc>
                <a:spcPct val="100000"/>
              </a:lnSpc>
              <a:spcBef>
                <a:spcPts val="0"/>
              </a:spcBef>
              <a:spcAft>
                <a:spcPts val="0"/>
              </a:spcAft>
              <a:buClr>
                <a:srgbClr val="000000"/>
              </a:buClr>
              <a:buSzPts val="1600"/>
              <a:buFont typeface="Arial"/>
              <a:buNone/>
              <a:defRPr b="1" i="0" sz="1600" u="none" cap="none" strike="noStrike">
                <a:solidFill>
                  <a:srgbClr val="000000"/>
                </a:solidFill>
                <a:latin typeface="Tahoma"/>
                <a:ea typeface="Tahoma"/>
                <a:cs typeface="Tahoma"/>
                <a:sym typeface="Tahoma"/>
              </a:defRPr>
            </a:lvl6pPr>
            <a:lvl7pPr indent="0" lvl="6" marL="0" marR="0" algn="l">
              <a:lnSpc>
                <a:spcPct val="100000"/>
              </a:lnSpc>
              <a:spcBef>
                <a:spcPts val="0"/>
              </a:spcBef>
              <a:spcAft>
                <a:spcPts val="0"/>
              </a:spcAft>
              <a:buClr>
                <a:srgbClr val="000000"/>
              </a:buClr>
              <a:buSzPts val="1600"/>
              <a:buFont typeface="Arial"/>
              <a:buNone/>
              <a:defRPr b="1" i="0" sz="1600" u="none" cap="none" strike="noStrike">
                <a:solidFill>
                  <a:srgbClr val="000000"/>
                </a:solidFill>
                <a:latin typeface="Tahoma"/>
                <a:ea typeface="Tahoma"/>
                <a:cs typeface="Tahoma"/>
                <a:sym typeface="Tahoma"/>
              </a:defRPr>
            </a:lvl7pPr>
            <a:lvl8pPr indent="0" lvl="7" marL="0" marR="0" algn="l">
              <a:lnSpc>
                <a:spcPct val="100000"/>
              </a:lnSpc>
              <a:spcBef>
                <a:spcPts val="0"/>
              </a:spcBef>
              <a:spcAft>
                <a:spcPts val="0"/>
              </a:spcAft>
              <a:buClr>
                <a:srgbClr val="000000"/>
              </a:buClr>
              <a:buSzPts val="1600"/>
              <a:buFont typeface="Arial"/>
              <a:buNone/>
              <a:defRPr b="1" i="0" sz="1600" u="none" cap="none" strike="noStrike">
                <a:solidFill>
                  <a:srgbClr val="000000"/>
                </a:solidFill>
                <a:latin typeface="Tahoma"/>
                <a:ea typeface="Tahoma"/>
                <a:cs typeface="Tahoma"/>
                <a:sym typeface="Tahoma"/>
              </a:defRPr>
            </a:lvl8pPr>
            <a:lvl9pPr indent="0" lvl="8" marL="0" marR="0" algn="l">
              <a:lnSpc>
                <a:spcPct val="100000"/>
              </a:lnSpc>
              <a:spcBef>
                <a:spcPts val="0"/>
              </a:spcBef>
              <a:spcAft>
                <a:spcPts val="0"/>
              </a:spcAft>
              <a:buClr>
                <a:srgbClr val="000000"/>
              </a:buClr>
              <a:buSzPts val="1600"/>
              <a:buFont typeface="Arial"/>
              <a:buNone/>
              <a:defRPr b="1" i="0" sz="1600" u="none" cap="none" strike="noStrike">
                <a:solidFill>
                  <a:srgbClr val="000000"/>
                </a:solidFill>
                <a:latin typeface="Tahoma"/>
                <a:ea typeface="Tahoma"/>
                <a:cs typeface="Tahoma"/>
                <a:sym typeface="Tahom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76" name="Shape 576"/>
        <p:cNvGrpSpPr/>
        <p:nvPr/>
      </p:nvGrpSpPr>
      <p:grpSpPr>
        <a:xfrm>
          <a:off x="0" y="0"/>
          <a:ext cx="0" cy="0"/>
          <a:chOff x="0" y="0"/>
          <a:chExt cx="0" cy="0"/>
        </a:xfrm>
      </p:grpSpPr>
      <p:sp>
        <p:nvSpPr>
          <p:cNvPr id="577" name="Google Shape;577;p260"/>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chemeClr val="dk1"/>
              </a:buClr>
              <a:buSzPts val="4000"/>
              <a:buFont typeface="Calibri"/>
              <a:buNone/>
              <a:defRPr b="1" i="0" sz="40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578" name="Google Shape;578;p260"/>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00"/>
              </a:spcBef>
              <a:spcAft>
                <a:spcPts val="0"/>
              </a:spcAft>
              <a:buClr>
                <a:srgbClr val="888888"/>
              </a:buClr>
              <a:buSzPts val="2000"/>
              <a:buNone/>
              <a:defRPr sz="2000">
                <a:solidFill>
                  <a:srgbClr val="888888"/>
                </a:solidFill>
              </a:defRPr>
            </a:lvl1pPr>
            <a:lvl2pPr indent="-228600" lvl="1" marL="914400" algn="l">
              <a:lnSpc>
                <a:spcPct val="100000"/>
              </a:lnSpc>
              <a:spcBef>
                <a:spcPts val="360"/>
              </a:spcBef>
              <a:spcAft>
                <a:spcPts val="0"/>
              </a:spcAft>
              <a:buClr>
                <a:srgbClr val="888888"/>
              </a:buClr>
              <a:buSzPts val="1800"/>
              <a:buNone/>
              <a:defRPr sz="1800">
                <a:solidFill>
                  <a:srgbClr val="888888"/>
                </a:solidFill>
              </a:defRPr>
            </a:lvl2pPr>
            <a:lvl3pPr indent="-228600" lvl="2" marL="1371600" algn="l">
              <a:lnSpc>
                <a:spcPct val="100000"/>
              </a:lnSpc>
              <a:spcBef>
                <a:spcPts val="320"/>
              </a:spcBef>
              <a:spcAft>
                <a:spcPts val="0"/>
              </a:spcAft>
              <a:buClr>
                <a:srgbClr val="888888"/>
              </a:buClr>
              <a:buSzPts val="1600"/>
              <a:buNone/>
              <a:defRPr sz="1600">
                <a:solidFill>
                  <a:srgbClr val="888888"/>
                </a:solidFill>
              </a:defRPr>
            </a:lvl3pPr>
            <a:lvl4pPr indent="-228600" lvl="3" marL="1828800" algn="l">
              <a:lnSpc>
                <a:spcPct val="100000"/>
              </a:lnSpc>
              <a:spcBef>
                <a:spcPts val="280"/>
              </a:spcBef>
              <a:spcAft>
                <a:spcPts val="0"/>
              </a:spcAft>
              <a:buClr>
                <a:srgbClr val="888888"/>
              </a:buClr>
              <a:buSzPts val="1400"/>
              <a:buNone/>
              <a:defRPr sz="1400">
                <a:solidFill>
                  <a:srgbClr val="888888"/>
                </a:solidFill>
              </a:defRPr>
            </a:lvl4pPr>
            <a:lvl5pPr indent="-228600" lvl="4" marL="2286000" algn="l">
              <a:lnSpc>
                <a:spcPct val="100000"/>
              </a:lnSpc>
              <a:spcBef>
                <a:spcPts val="280"/>
              </a:spcBef>
              <a:spcAft>
                <a:spcPts val="0"/>
              </a:spcAft>
              <a:buClr>
                <a:srgbClr val="888888"/>
              </a:buClr>
              <a:buSzPts val="1400"/>
              <a:buNone/>
              <a:defRPr sz="1400">
                <a:solidFill>
                  <a:srgbClr val="888888"/>
                </a:solidFill>
              </a:defRPr>
            </a:lvl5pPr>
            <a:lvl6pPr indent="-228600" lvl="5" marL="2743200" algn="l">
              <a:lnSpc>
                <a:spcPct val="100000"/>
              </a:lnSpc>
              <a:spcBef>
                <a:spcPts val="280"/>
              </a:spcBef>
              <a:spcAft>
                <a:spcPts val="0"/>
              </a:spcAft>
              <a:buClr>
                <a:srgbClr val="888888"/>
              </a:buClr>
              <a:buSzPts val="1400"/>
              <a:buNone/>
              <a:defRPr sz="1400">
                <a:solidFill>
                  <a:srgbClr val="888888"/>
                </a:solidFill>
              </a:defRPr>
            </a:lvl6pPr>
            <a:lvl7pPr indent="-228600" lvl="6" marL="3200400" algn="l">
              <a:lnSpc>
                <a:spcPct val="100000"/>
              </a:lnSpc>
              <a:spcBef>
                <a:spcPts val="280"/>
              </a:spcBef>
              <a:spcAft>
                <a:spcPts val="0"/>
              </a:spcAft>
              <a:buClr>
                <a:srgbClr val="888888"/>
              </a:buClr>
              <a:buSzPts val="1400"/>
              <a:buNone/>
              <a:defRPr sz="1400">
                <a:solidFill>
                  <a:srgbClr val="888888"/>
                </a:solidFill>
              </a:defRPr>
            </a:lvl7pPr>
            <a:lvl8pPr indent="-228600" lvl="7" marL="3657600" algn="l">
              <a:lnSpc>
                <a:spcPct val="100000"/>
              </a:lnSpc>
              <a:spcBef>
                <a:spcPts val="280"/>
              </a:spcBef>
              <a:spcAft>
                <a:spcPts val="0"/>
              </a:spcAft>
              <a:buClr>
                <a:srgbClr val="888888"/>
              </a:buClr>
              <a:buSzPts val="1400"/>
              <a:buNone/>
              <a:defRPr sz="1400">
                <a:solidFill>
                  <a:srgbClr val="888888"/>
                </a:solidFill>
              </a:defRPr>
            </a:lvl8pPr>
            <a:lvl9pPr indent="-228600" lvl="8" marL="4114800" algn="l">
              <a:lnSpc>
                <a:spcPct val="100000"/>
              </a:lnSpc>
              <a:spcBef>
                <a:spcPts val="280"/>
              </a:spcBef>
              <a:spcAft>
                <a:spcPts val="0"/>
              </a:spcAft>
              <a:buClr>
                <a:srgbClr val="888888"/>
              </a:buClr>
              <a:buSzPts val="1400"/>
              <a:buNone/>
              <a:defRPr sz="1400">
                <a:solidFill>
                  <a:srgbClr val="888888"/>
                </a:solidFill>
              </a:defRPr>
            </a:lvl9pPr>
          </a:lstStyle>
          <a:p/>
        </p:txBody>
      </p:sp>
      <p:sp>
        <p:nvSpPr>
          <p:cNvPr id="579" name="Google Shape;579;p260"/>
          <p:cNvSpPr txBox="1"/>
          <p:nvPr>
            <p:ph idx="12" type="sldNum"/>
          </p:nvPr>
        </p:nvSpPr>
        <p:spPr>
          <a:xfrm>
            <a:off x="8532440" y="6237312"/>
            <a:ext cx="611560" cy="293117"/>
          </a:xfrm>
          <a:prstGeom prst="rect">
            <a:avLst/>
          </a:prstGeom>
          <a:noFill/>
          <a:ln>
            <a:noFill/>
          </a:ln>
        </p:spPr>
        <p:txBody>
          <a:bodyPr anchorCtr="0" anchor="t" bIns="45700" lIns="91425" spcFirstLastPara="1" rIns="91425" wrap="square" tIns="45700">
            <a:noAutofit/>
          </a:bodyPr>
          <a:lstStyle>
            <a:lvl1pPr indent="0" lvl="0" marL="0" marR="0" algn="l">
              <a:lnSpc>
                <a:spcPct val="100000"/>
              </a:lnSpc>
              <a:spcBef>
                <a:spcPts val="0"/>
              </a:spcBef>
              <a:spcAft>
                <a:spcPts val="0"/>
              </a:spcAft>
              <a:buClr>
                <a:srgbClr val="000000"/>
              </a:buClr>
              <a:buSzPts val="1600"/>
              <a:buFont typeface="Arial"/>
              <a:buNone/>
              <a:defRPr b="1" i="0" sz="1600" u="none" cap="none" strike="noStrike">
                <a:solidFill>
                  <a:srgbClr val="000000"/>
                </a:solidFill>
                <a:latin typeface="Tahoma"/>
                <a:ea typeface="Tahoma"/>
                <a:cs typeface="Tahoma"/>
                <a:sym typeface="Tahoma"/>
              </a:defRPr>
            </a:lvl1pPr>
            <a:lvl2pPr indent="0" lvl="1" marL="0" marR="0" algn="l">
              <a:lnSpc>
                <a:spcPct val="100000"/>
              </a:lnSpc>
              <a:spcBef>
                <a:spcPts val="0"/>
              </a:spcBef>
              <a:spcAft>
                <a:spcPts val="0"/>
              </a:spcAft>
              <a:buClr>
                <a:srgbClr val="000000"/>
              </a:buClr>
              <a:buSzPts val="1600"/>
              <a:buFont typeface="Arial"/>
              <a:buNone/>
              <a:defRPr b="1" i="0" sz="1600" u="none" cap="none" strike="noStrike">
                <a:solidFill>
                  <a:srgbClr val="000000"/>
                </a:solidFill>
                <a:latin typeface="Tahoma"/>
                <a:ea typeface="Tahoma"/>
                <a:cs typeface="Tahoma"/>
                <a:sym typeface="Tahoma"/>
              </a:defRPr>
            </a:lvl2pPr>
            <a:lvl3pPr indent="0" lvl="2" marL="0" marR="0" algn="l">
              <a:lnSpc>
                <a:spcPct val="100000"/>
              </a:lnSpc>
              <a:spcBef>
                <a:spcPts val="0"/>
              </a:spcBef>
              <a:spcAft>
                <a:spcPts val="0"/>
              </a:spcAft>
              <a:buClr>
                <a:srgbClr val="000000"/>
              </a:buClr>
              <a:buSzPts val="1600"/>
              <a:buFont typeface="Arial"/>
              <a:buNone/>
              <a:defRPr b="1" i="0" sz="1600" u="none" cap="none" strike="noStrike">
                <a:solidFill>
                  <a:srgbClr val="000000"/>
                </a:solidFill>
                <a:latin typeface="Tahoma"/>
                <a:ea typeface="Tahoma"/>
                <a:cs typeface="Tahoma"/>
                <a:sym typeface="Tahoma"/>
              </a:defRPr>
            </a:lvl3pPr>
            <a:lvl4pPr indent="0" lvl="3" marL="0" marR="0" algn="l">
              <a:lnSpc>
                <a:spcPct val="100000"/>
              </a:lnSpc>
              <a:spcBef>
                <a:spcPts val="0"/>
              </a:spcBef>
              <a:spcAft>
                <a:spcPts val="0"/>
              </a:spcAft>
              <a:buClr>
                <a:srgbClr val="000000"/>
              </a:buClr>
              <a:buSzPts val="1600"/>
              <a:buFont typeface="Arial"/>
              <a:buNone/>
              <a:defRPr b="1" i="0" sz="1600" u="none" cap="none" strike="noStrike">
                <a:solidFill>
                  <a:srgbClr val="000000"/>
                </a:solidFill>
                <a:latin typeface="Tahoma"/>
                <a:ea typeface="Tahoma"/>
                <a:cs typeface="Tahoma"/>
                <a:sym typeface="Tahoma"/>
              </a:defRPr>
            </a:lvl4pPr>
            <a:lvl5pPr indent="0" lvl="4" marL="0" marR="0" algn="l">
              <a:lnSpc>
                <a:spcPct val="100000"/>
              </a:lnSpc>
              <a:spcBef>
                <a:spcPts val="0"/>
              </a:spcBef>
              <a:spcAft>
                <a:spcPts val="0"/>
              </a:spcAft>
              <a:buClr>
                <a:srgbClr val="000000"/>
              </a:buClr>
              <a:buSzPts val="1600"/>
              <a:buFont typeface="Arial"/>
              <a:buNone/>
              <a:defRPr b="1" i="0" sz="1600" u="none" cap="none" strike="noStrike">
                <a:solidFill>
                  <a:srgbClr val="000000"/>
                </a:solidFill>
                <a:latin typeface="Tahoma"/>
                <a:ea typeface="Tahoma"/>
                <a:cs typeface="Tahoma"/>
                <a:sym typeface="Tahoma"/>
              </a:defRPr>
            </a:lvl5pPr>
            <a:lvl6pPr indent="0" lvl="5" marL="0" marR="0" algn="l">
              <a:lnSpc>
                <a:spcPct val="100000"/>
              </a:lnSpc>
              <a:spcBef>
                <a:spcPts val="0"/>
              </a:spcBef>
              <a:spcAft>
                <a:spcPts val="0"/>
              </a:spcAft>
              <a:buClr>
                <a:srgbClr val="000000"/>
              </a:buClr>
              <a:buSzPts val="1600"/>
              <a:buFont typeface="Arial"/>
              <a:buNone/>
              <a:defRPr b="1" i="0" sz="1600" u="none" cap="none" strike="noStrike">
                <a:solidFill>
                  <a:srgbClr val="000000"/>
                </a:solidFill>
                <a:latin typeface="Tahoma"/>
                <a:ea typeface="Tahoma"/>
                <a:cs typeface="Tahoma"/>
                <a:sym typeface="Tahoma"/>
              </a:defRPr>
            </a:lvl6pPr>
            <a:lvl7pPr indent="0" lvl="6" marL="0" marR="0" algn="l">
              <a:lnSpc>
                <a:spcPct val="100000"/>
              </a:lnSpc>
              <a:spcBef>
                <a:spcPts val="0"/>
              </a:spcBef>
              <a:spcAft>
                <a:spcPts val="0"/>
              </a:spcAft>
              <a:buClr>
                <a:srgbClr val="000000"/>
              </a:buClr>
              <a:buSzPts val="1600"/>
              <a:buFont typeface="Arial"/>
              <a:buNone/>
              <a:defRPr b="1" i="0" sz="1600" u="none" cap="none" strike="noStrike">
                <a:solidFill>
                  <a:srgbClr val="000000"/>
                </a:solidFill>
                <a:latin typeface="Tahoma"/>
                <a:ea typeface="Tahoma"/>
                <a:cs typeface="Tahoma"/>
                <a:sym typeface="Tahoma"/>
              </a:defRPr>
            </a:lvl7pPr>
            <a:lvl8pPr indent="0" lvl="7" marL="0" marR="0" algn="l">
              <a:lnSpc>
                <a:spcPct val="100000"/>
              </a:lnSpc>
              <a:spcBef>
                <a:spcPts val="0"/>
              </a:spcBef>
              <a:spcAft>
                <a:spcPts val="0"/>
              </a:spcAft>
              <a:buClr>
                <a:srgbClr val="000000"/>
              </a:buClr>
              <a:buSzPts val="1600"/>
              <a:buFont typeface="Arial"/>
              <a:buNone/>
              <a:defRPr b="1" i="0" sz="1600" u="none" cap="none" strike="noStrike">
                <a:solidFill>
                  <a:srgbClr val="000000"/>
                </a:solidFill>
                <a:latin typeface="Tahoma"/>
                <a:ea typeface="Tahoma"/>
                <a:cs typeface="Tahoma"/>
                <a:sym typeface="Tahoma"/>
              </a:defRPr>
            </a:lvl8pPr>
            <a:lvl9pPr indent="0" lvl="8" marL="0" marR="0" algn="l">
              <a:lnSpc>
                <a:spcPct val="100000"/>
              </a:lnSpc>
              <a:spcBef>
                <a:spcPts val="0"/>
              </a:spcBef>
              <a:spcAft>
                <a:spcPts val="0"/>
              </a:spcAft>
              <a:buClr>
                <a:srgbClr val="000000"/>
              </a:buClr>
              <a:buSzPts val="1600"/>
              <a:buFont typeface="Arial"/>
              <a:buNone/>
              <a:defRPr b="1" i="0" sz="1600" u="none" cap="none" strike="noStrike">
                <a:solidFill>
                  <a:srgbClr val="000000"/>
                </a:solidFill>
                <a:latin typeface="Tahoma"/>
                <a:ea typeface="Tahoma"/>
                <a:cs typeface="Tahoma"/>
                <a:sym typeface="Tahom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80" name="Shape 580"/>
        <p:cNvGrpSpPr/>
        <p:nvPr/>
      </p:nvGrpSpPr>
      <p:grpSpPr>
        <a:xfrm>
          <a:off x="0" y="0"/>
          <a:ext cx="0" cy="0"/>
          <a:chOff x="0" y="0"/>
          <a:chExt cx="0" cy="0"/>
        </a:xfrm>
      </p:grpSpPr>
      <p:sp>
        <p:nvSpPr>
          <p:cNvPr id="581" name="Google Shape;581;p261"/>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marR="0" rtl="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582" name="Google Shape;582;p26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583" name="Google Shape;583;p26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584" name="Google Shape;584;p261"/>
          <p:cNvSpPr txBox="1"/>
          <p:nvPr>
            <p:ph idx="12" type="sldNum"/>
          </p:nvPr>
        </p:nvSpPr>
        <p:spPr>
          <a:xfrm>
            <a:off x="8532440" y="6237312"/>
            <a:ext cx="611560" cy="293117"/>
          </a:xfrm>
          <a:prstGeom prst="rect">
            <a:avLst/>
          </a:prstGeom>
          <a:noFill/>
          <a:ln>
            <a:noFill/>
          </a:ln>
        </p:spPr>
        <p:txBody>
          <a:bodyPr anchorCtr="0" anchor="t" bIns="45700" lIns="91425" spcFirstLastPara="1" rIns="91425" wrap="square" tIns="45700">
            <a:noAutofit/>
          </a:bodyPr>
          <a:lstStyle>
            <a:lvl1pPr indent="0" lvl="0" marL="0" marR="0" algn="l">
              <a:lnSpc>
                <a:spcPct val="100000"/>
              </a:lnSpc>
              <a:spcBef>
                <a:spcPts val="0"/>
              </a:spcBef>
              <a:spcAft>
                <a:spcPts val="0"/>
              </a:spcAft>
              <a:buClr>
                <a:srgbClr val="000000"/>
              </a:buClr>
              <a:buSzPts val="1600"/>
              <a:buFont typeface="Arial"/>
              <a:buNone/>
              <a:defRPr b="1" i="0" sz="1600" u="none" cap="none" strike="noStrike">
                <a:solidFill>
                  <a:srgbClr val="000000"/>
                </a:solidFill>
                <a:latin typeface="Tahoma"/>
                <a:ea typeface="Tahoma"/>
                <a:cs typeface="Tahoma"/>
                <a:sym typeface="Tahoma"/>
              </a:defRPr>
            </a:lvl1pPr>
            <a:lvl2pPr indent="0" lvl="1" marL="0" marR="0" algn="l">
              <a:lnSpc>
                <a:spcPct val="100000"/>
              </a:lnSpc>
              <a:spcBef>
                <a:spcPts val="0"/>
              </a:spcBef>
              <a:spcAft>
                <a:spcPts val="0"/>
              </a:spcAft>
              <a:buClr>
                <a:srgbClr val="000000"/>
              </a:buClr>
              <a:buSzPts val="1600"/>
              <a:buFont typeface="Arial"/>
              <a:buNone/>
              <a:defRPr b="1" i="0" sz="1600" u="none" cap="none" strike="noStrike">
                <a:solidFill>
                  <a:srgbClr val="000000"/>
                </a:solidFill>
                <a:latin typeface="Tahoma"/>
                <a:ea typeface="Tahoma"/>
                <a:cs typeface="Tahoma"/>
                <a:sym typeface="Tahoma"/>
              </a:defRPr>
            </a:lvl2pPr>
            <a:lvl3pPr indent="0" lvl="2" marL="0" marR="0" algn="l">
              <a:lnSpc>
                <a:spcPct val="100000"/>
              </a:lnSpc>
              <a:spcBef>
                <a:spcPts val="0"/>
              </a:spcBef>
              <a:spcAft>
                <a:spcPts val="0"/>
              </a:spcAft>
              <a:buClr>
                <a:srgbClr val="000000"/>
              </a:buClr>
              <a:buSzPts val="1600"/>
              <a:buFont typeface="Arial"/>
              <a:buNone/>
              <a:defRPr b="1" i="0" sz="1600" u="none" cap="none" strike="noStrike">
                <a:solidFill>
                  <a:srgbClr val="000000"/>
                </a:solidFill>
                <a:latin typeface="Tahoma"/>
                <a:ea typeface="Tahoma"/>
                <a:cs typeface="Tahoma"/>
                <a:sym typeface="Tahoma"/>
              </a:defRPr>
            </a:lvl3pPr>
            <a:lvl4pPr indent="0" lvl="3" marL="0" marR="0" algn="l">
              <a:lnSpc>
                <a:spcPct val="100000"/>
              </a:lnSpc>
              <a:spcBef>
                <a:spcPts val="0"/>
              </a:spcBef>
              <a:spcAft>
                <a:spcPts val="0"/>
              </a:spcAft>
              <a:buClr>
                <a:srgbClr val="000000"/>
              </a:buClr>
              <a:buSzPts val="1600"/>
              <a:buFont typeface="Arial"/>
              <a:buNone/>
              <a:defRPr b="1" i="0" sz="1600" u="none" cap="none" strike="noStrike">
                <a:solidFill>
                  <a:srgbClr val="000000"/>
                </a:solidFill>
                <a:latin typeface="Tahoma"/>
                <a:ea typeface="Tahoma"/>
                <a:cs typeface="Tahoma"/>
                <a:sym typeface="Tahoma"/>
              </a:defRPr>
            </a:lvl4pPr>
            <a:lvl5pPr indent="0" lvl="4" marL="0" marR="0" algn="l">
              <a:lnSpc>
                <a:spcPct val="100000"/>
              </a:lnSpc>
              <a:spcBef>
                <a:spcPts val="0"/>
              </a:spcBef>
              <a:spcAft>
                <a:spcPts val="0"/>
              </a:spcAft>
              <a:buClr>
                <a:srgbClr val="000000"/>
              </a:buClr>
              <a:buSzPts val="1600"/>
              <a:buFont typeface="Arial"/>
              <a:buNone/>
              <a:defRPr b="1" i="0" sz="1600" u="none" cap="none" strike="noStrike">
                <a:solidFill>
                  <a:srgbClr val="000000"/>
                </a:solidFill>
                <a:latin typeface="Tahoma"/>
                <a:ea typeface="Tahoma"/>
                <a:cs typeface="Tahoma"/>
                <a:sym typeface="Tahoma"/>
              </a:defRPr>
            </a:lvl5pPr>
            <a:lvl6pPr indent="0" lvl="5" marL="0" marR="0" algn="l">
              <a:lnSpc>
                <a:spcPct val="100000"/>
              </a:lnSpc>
              <a:spcBef>
                <a:spcPts val="0"/>
              </a:spcBef>
              <a:spcAft>
                <a:spcPts val="0"/>
              </a:spcAft>
              <a:buClr>
                <a:srgbClr val="000000"/>
              </a:buClr>
              <a:buSzPts val="1600"/>
              <a:buFont typeface="Arial"/>
              <a:buNone/>
              <a:defRPr b="1" i="0" sz="1600" u="none" cap="none" strike="noStrike">
                <a:solidFill>
                  <a:srgbClr val="000000"/>
                </a:solidFill>
                <a:latin typeface="Tahoma"/>
                <a:ea typeface="Tahoma"/>
                <a:cs typeface="Tahoma"/>
                <a:sym typeface="Tahoma"/>
              </a:defRPr>
            </a:lvl6pPr>
            <a:lvl7pPr indent="0" lvl="6" marL="0" marR="0" algn="l">
              <a:lnSpc>
                <a:spcPct val="100000"/>
              </a:lnSpc>
              <a:spcBef>
                <a:spcPts val="0"/>
              </a:spcBef>
              <a:spcAft>
                <a:spcPts val="0"/>
              </a:spcAft>
              <a:buClr>
                <a:srgbClr val="000000"/>
              </a:buClr>
              <a:buSzPts val="1600"/>
              <a:buFont typeface="Arial"/>
              <a:buNone/>
              <a:defRPr b="1" i="0" sz="1600" u="none" cap="none" strike="noStrike">
                <a:solidFill>
                  <a:srgbClr val="000000"/>
                </a:solidFill>
                <a:latin typeface="Tahoma"/>
                <a:ea typeface="Tahoma"/>
                <a:cs typeface="Tahoma"/>
                <a:sym typeface="Tahoma"/>
              </a:defRPr>
            </a:lvl7pPr>
            <a:lvl8pPr indent="0" lvl="7" marL="0" marR="0" algn="l">
              <a:lnSpc>
                <a:spcPct val="100000"/>
              </a:lnSpc>
              <a:spcBef>
                <a:spcPts val="0"/>
              </a:spcBef>
              <a:spcAft>
                <a:spcPts val="0"/>
              </a:spcAft>
              <a:buClr>
                <a:srgbClr val="000000"/>
              </a:buClr>
              <a:buSzPts val="1600"/>
              <a:buFont typeface="Arial"/>
              <a:buNone/>
              <a:defRPr b="1" i="0" sz="1600" u="none" cap="none" strike="noStrike">
                <a:solidFill>
                  <a:srgbClr val="000000"/>
                </a:solidFill>
                <a:latin typeface="Tahoma"/>
                <a:ea typeface="Tahoma"/>
                <a:cs typeface="Tahoma"/>
                <a:sym typeface="Tahoma"/>
              </a:defRPr>
            </a:lvl8pPr>
            <a:lvl9pPr indent="0" lvl="8" marL="0" marR="0" algn="l">
              <a:lnSpc>
                <a:spcPct val="100000"/>
              </a:lnSpc>
              <a:spcBef>
                <a:spcPts val="0"/>
              </a:spcBef>
              <a:spcAft>
                <a:spcPts val="0"/>
              </a:spcAft>
              <a:buClr>
                <a:srgbClr val="000000"/>
              </a:buClr>
              <a:buSzPts val="1600"/>
              <a:buFont typeface="Arial"/>
              <a:buNone/>
              <a:defRPr b="1" i="0" sz="1600" u="none" cap="none" strike="noStrike">
                <a:solidFill>
                  <a:srgbClr val="000000"/>
                </a:solidFill>
                <a:latin typeface="Tahoma"/>
                <a:ea typeface="Tahoma"/>
                <a:cs typeface="Tahoma"/>
                <a:sym typeface="Tahom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85" name="Shape 585"/>
        <p:cNvGrpSpPr/>
        <p:nvPr/>
      </p:nvGrpSpPr>
      <p:grpSpPr>
        <a:xfrm>
          <a:off x="0" y="0"/>
          <a:ext cx="0" cy="0"/>
          <a:chOff x="0" y="0"/>
          <a:chExt cx="0" cy="0"/>
        </a:xfrm>
      </p:grpSpPr>
      <p:sp>
        <p:nvSpPr>
          <p:cNvPr id="586" name="Google Shape;586;p262"/>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marR="0" rtl="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587" name="Google Shape;587;p262"/>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588" name="Google Shape;588;p262"/>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589" name="Google Shape;589;p262"/>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590" name="Google Shape;590;p262"/>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591" name="Google Shape;591;p262"/>
          <p:cNvSpPr txBox="1"/>
          <p:nvPr>
            <p:ph idx="12" type="sldNum"/>
          </p:nvPr>
        </p:nvSpPr>
        <p:spPr>
          <a:xfrm>
            <a:off x="8532440" y="6237312"/>
            <a:ext cx="611560" cy="293117"/>
          </a:xfrm>
          <a:prstGeom prst="rect">
            <a:avLst/>
          </a:prstGeom>
          <a:noFill/>
          <a:ln>
            <a:noFill/>
          </a:ln>
        </p:spPr>
        <p:txBody>
          <a:bodyPr anchorCtr="0" anchor="t" bIns="45700" lIns="91425" spcFirstLastPara="1" rIns="91425" wrap="square" tIns="45700">
            <a:noAutofit/>
          </a:bodyPr>
          <a:lstStyle>
            <a:lvl1pPr indent="0" lvl="0" marL="0" marR="0" algn="l">
              <a:lnSpc>
                <a:spcPct val="100000"/>
              </a:lnSpc>
              <a:spcBef>
                <a:spcPts val="0"/>
              </a:spcBef>
              <a:spcAft>
                <a:spcPts val="0"/>
              </a:spcAft>
              <a:buClr>
                <a:srgbClr val="000000"/>
              </a:buClr>
              <a:buSzPts val="1600"/>
              <a:buFont typeface="Arial"/>
              <a:buNone/>
              <a:defRPr b="1" i="0" sz="1600" u="none" cap="none" strike="noStrike">
                <a:solidFill>
                  <a:srgbClr val="000000"/>
                </a:solidFill>
                <a:latin typeface="Tahoma"/>
                <a:ea typeface="Tahoma"/>
                <a:cs typeface="Tahoma"/>
                <a:sym typeface="Tahoma"/>
              </a:defRPr>
            </a:lvl1pPr>
            <a:lvl2pPr indent="0" lvl="1" marL="0" marR="0" algn="l">
              <a:lnSpc>
                <a:spcPct val="100000"/>
              </a:lnSpc>
              <a:spcBef>
                <a:spcPts val="0"/>
              </a:spcBef>
              <a:spcAft>
                <a:spcPts val="0"/>
              </a:spcAft>
              <a:buClr>
                <a:srgbClr val="000000"/>
              </a:buClr>
              <a:buSzPts val="1600"/>
              <a:buFont typeface="Arial"/>
              <a:buNone/>
              <a:defRPr b="1" i="0" sz="1600" u="none" cap="none" strike="noStrike">
                <a:solidFill>
                  <a:srgbClr val="000000"/>
                </a:solidFill>
                <a:latin typeface="Tahoma"/>
                <a:ea typeface="Tahoma"/>
                <a:cs typeface="Tahoma"/>
                <a:sym typeface="Tahoma"/>
              </a:defRPr>
            </a:lvl2pPr>
            <a:lvl3pPr indent="0" lvl="2" marL="0" marR="0" algn="l">
              <a:lnSpc>
                <a:spcPct val="100000"/>
              </a:lnSpc>
              <a:spcBef>
                <a:spcPts val="0"/>
              </a:spcBef>
              <a:spcAft>
                <a:spcPts val="0"/>
              </a:spcAft>
              <a:buClr>
                <a:srgbClr val="000000"/>
              </a:buClr>
              <a:buSzPts val="1600"/>
              <a:buFont typeface="Arial"/>
              <a:buNone/>
              <a:defRPr b="1" i="0" sz="1600" u="none" cap="none" strike="noStrike">
                <a:solidFill>
                  <a:srgbClr val="000000"/>
                </a:solidFill>
                <a:latin typeface="Tahoma"/>
                <a:ea typeface="Tahoma"/>
                <a:cs typeface="Tahoma"/>
                <a:sym typeface="Tahoma"/>
              </a:defRPr>
            </a:lvl3pPr>
            <a:lvl4pPr indent="0" lvl="3" marL="0" marR="0" algn="l">
              <a:lnSpc>
                <a:spcPct val="100000"/>
              </a:lnSpc>
              <a:spcBef>
                <a:spcPts val="0"/>
              </a:spcBef>
              <a:spcAft>
                <a:spcPts val="0"/>
              </a:spcAft>
              <a:buClr>
                <a:srgbClr val="000000"/>
              </a:buClr>
              <a:buSzPts val="1600"/>
              <a:buFont typeface="Arial"/>
              <a:buNone/>
              <a:defRPr b="1" i="0" sz="1600" u="none" cap="none" strike="noStrike">
                <a:solidFill>
                  <a:srgbClr val="000000"/>
                </a:solidFill>
                <a:latin typeface="Tahoma"/>
                <a:ea typeface="Tahoma"/>
                <a:cs typeface="Tahoma"/>
                <a:sym typeface="Tahoma"/>
              </a:defRPr>
            </a:lvl4pPr>
            <a:lvl5pPr indent="0" lvl="4" marL="0" marR="0" algn="l">
              <a:lnSpc>
                <a:spcPct val="100000"/>
              </a:lnSpc>
              <a:spcBef>
                <a:spcPts val="0"/>
              </a:spcBef>
              <a:spcAft>
                <a:spcPts val="0"/>
              </a:spcAft>
              <a:buClr>
                <a:srgbClr val="000000"/>
              </a:buClr>
              <a:buSzPts val="1600"/>
              <a:buFont typeface="Arial"/>
              <a:buNone/>
              <a:defRPr b="1" i="0" sz="1600" u="none" cap="none" strike="noStrike">
                <a:solidFill>
                  <a:srgbClr val="000000"/>
                </a:solidFill>
                <a:latin typeface="Tahoma"/>
                <a:ea typeface="Tahoma"/>
                <a:cs typeface="Tahoma"/>
                <a:sym typeface="Tahoma"/>
              </a:defRPr>
            </a:lvl5pPr>
            <a:lvl6pPr indent="0" lvl="5" marL="0" marR="0" algn="l">
              <a:lnSpc>
                <a:spcPct val="100000"/>
              </a:lnSpc>
              <a:spcBef>
                <a:spcPts val="0"/>
              </a:spcBef>
              <a:spcAft>
                <a:spcPts val="0"/>
              </a:spcAft>
              <a:buClr>
                <a:srgbClr val="000000"/>
              </a:buClr>
              <a:buSzPts val="1600"/>
              <a:buFont typeface="Arial"/>
              <a:buNone/>
              <a:defRPr b="1" i="0" sz="1600" u="none" cap="none" strike="noStrike">
                <a:solidFill>
                  <a:srgbClr val="000000"/>
                </a:solidFill>
                <a:latin typeface="Tahoma"/>
                <a:ea typeface="Tahoma"/>
                <a:cs typeface="Tahoma"/>
                <a:sym typeface="Tahoma"/>
              </a:defRPr>
            </a:lvl6pPr>
            <a:lvl7pPr indent="0" lvl="6" marL="0" marR="0" algn="l">
              <a:lnSpc>
                <a:spcPct val="100000"/>
              </a:lnSpc>
              <a:spcBef>
                <a:spcPts val="0"/>
              </a:spcBef>
              <a:spcAft>
                <a:spcPts val="0"/>
              </a:spcAft>
              <a:buClr>
                <a:srgbClr val="000000"/>
              </a:buClr>
              <a:buSzPts val="1600"/>
              <a:buFont typeface="Arial"/>
              <a:buNone/>
              <a:defRPr b="1" i="0" sz="1600" u="none" cap="none" strike="noStrike">
                <a:solidFill>
                  <a:srgbClr val="000000"/>
                </a:solidFill>
                <a:latin typeface="Tahoma"/>
                <a:ea typeface="Tahoma"/>
                <a:cs typeface="Tahoma"/>
                <a:sym typeface="Tahoma"/>
              </a:defRPr>
            </a:lvl7pPr>
            <a:lvl8pPr indent="0" lvl="7" marL="0" marR="0" algn="l">
              <a:lnSpc>
                <a:spcPct val="100000"/>
              </a:lnSpc>
              <a:spcBef>
                <a:spcPts val="0"/>
              </a:spcBef>
              <a:spcAft>
                <a:spcPts val="0"/>
              </a:spcAft>
              <a:buClr>
                <a:srgbClr val="000000"/>
              </a:buClr>
              <a:buSzPts val="1600"/>
              <a:buFont typeface="Arial"/>
              <a:buNone/>
              <a:defRPr b="1" i="0" sz="1600" u="none" cap="none" strike="noStrike">
                <a:solidFill>
                  <a:srgbClr val="000000"/>
                </a:solidFill>
                <a:latin typeface="Tahoma"/>
                <a:ea typeface="Tahoma"/>
                <a:cs typeface="Tahoma"/>
                <a:sym typeface="Tahoma"/>
              </a:defRPr>
            </a:lvl8pPr>
            <a:lvl9pPr indent="0" lvl="8" marL="0" marR="0" algn="l">
              <a:lnSpc>
                <a:spcPct val="100000"/>
              </a:lnSpc>
              <a:spcBef>
                <a:spcPts val="0"/>
              </a:spcBef>
              <a:spcAft>
                <a:spcPts val="0"/>
              </a:spcAft>
              <a:buClr>
                <a:srgbClr val="000000"/>
              </a:buClr>
              <a:buSzPts val="1600"/>
              <a:buFont typeface="Arial"/>
              <a:buNone/>
              <a:defRPr b="1" i="0" sz="1600" u="none" cap="none" strike="noStrike">
                <a:solidFill>
                  <a:srgbClr val="000000"/>
                </a:solidFill>
                <a:latin typeface="Tahoma"/>
                <a:ea typeface="Tahoma"/>
                <a:cs typeface="Tahoma"/>
                <a:sym typeface="Tahom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92" name="Shape 592"/>
        <p:cNvGrpSpPr/>
        <p:nvPr/>
      </p:nvGrpSpPr>
      <p:grpSpPr>
        <a:xfrm>
          <a:off x="0" y="0"/>
          <a:ext cx="0" cy="0"/>
          <a:chOff x="0" y="0"/>
          <a:chExt cx="0" cy="0"/>
        </a:xfrm>
      </p:grpSpPr>
      <p:sp>
        <p:nvSpPr>
          <p:cNvPr id="593" name="Google Shape;593;p263"/>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chemeClr val="dk1"/>
              </a:buClr>
              <a:buSzPts val="2000"/>
              <a:buFont typeface="Calibri"/>
              <a:buNone/>
              <a:defRPr b="1" i="0" sz="20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594" name="Google Shape;594;p263"/>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lnSpc>
                <a:spcPct val="100000"/>
              </a:lnSpc>
              <a:spcBef>
                <a:spcPts val="640"/>
              </a:spcBef>
              <a:spcAft>
                <a:spcPts val="0"/>
              </a:spcAft>
              <a:buClr>
                <a:schemeClr val="dk1"/>
              </a:buClr>
              <a:buSzPts val="3200"/>
              <a:buChar char="•"/>
              <a:defRPr sz="3200"/>
            </a:lvl1pPr>
            <a:lvl2pPr indent="-406400" lvl="1" marL="914400" algn="l">
              <a:lnSpc>
                <a:spcPct val="100000"/>
              </a:lnSpc>
              <a:spcBef>
                <a:spcPts val="560"/>
              </a:spcBef>
              <a:spcAft>
                <a:spcPts val="0"/>
              </a:spcAft>
              <a:buClr>
                <a:schemeClr val="dk1"/>
              </a:buClr>
              <a:buSzPts val="2800"/>
              <a:buChar char="–"/>
              <a:defRPr sz="2800"/>
            </a:lvl2pPr>
            <a:lvl3pPr indent="-381000" lvl="2" marL="1371600" algn="l">
              <a:lnSpc>
                <a:spcPct val="100000"/>
              </a:lnSpc>
              <a:spcBef>
                <a:spcPts val="480"/>
              </a:spcBef>
              <a:spcAft>
                <a:spcPts val="0"/>
              </a:spcAft>
              <a:buClr>
                <a:schemeClr val="dk1"/>
              </a:buClr>
              <a:buSzPts val="2400"/>
              <a:buChar char="•"/>
              <a:defRPr sz="2400"/>
            </a:lvl3pPr>
            <a:lvl4pPr indent="-355600" lvl="3" marL="1828800" algn="l">
              <a:lnSpc>
                <a:spcPct val="100000"/>
              </a:lnSpc>
              <a:spcBef>
                <a:spcPts val="400"/>
              </a:spcBef>
              <a:spcAft>
                <a:spcPts val="0"/>
              </a:spcAft>
              <a:buClr>
                <a:schemeClr val="dk1"/>
              </a:buClr>
              <a:buSzPts val="2000"/>
              <a:buChar char="–"/>
              <a:defRPr sz="2000"/>
            </a:lvl4pPr>
            <a:lvl5pPr indent="-355600" lvl="4" marL="2286000" algn="l">
              <a:lnSpc>
                <a:spcPct val="100000"/>
              </a:lnSpc>
              <a:spcBef>
                <a:spcPts val="400"/>
              </a:spcBef>
              <a:spcAft>
                <a:spcPts val="0"/>
              </a:spcAft>
              <a:buClr>
                <a:schemeClr val="dk1"/>
              </a:buClr>
              <a:buSzPts val="2000"/>
              <a:buChar char="»"/>
              <a:defRPr sz="2000"/>
            </a:lvl5pPr>
            <a:lvl6pPr indent="-355600" lvl="5" marL="2743200" algn="l">
              <a:lnSpc>
                <a:spcPct val="100000"/>
              </a:lnSpc>
              <a:spcBef>
                <a:spcPts val="400"/>
              </a:spcBef>
              <a:spcAft>
                <a:spcPts val="0"/>
              </a:spcAft>
              <a:buClr>
                <a:schemeClr val="dk1"/>
              </a:buClr>
              <a:buSzPts val="2000"/>
              <a:buChar char="•"/>
              <a:defRPr sz="2000"/>
            </a:lvl6pPr>
            <a:lvl7pPr indent="-355600" lvl="6" marL="3200400" algn="l">
              <a:lnSpc>
                <a:spcPct val="100000"/>
              </a:lnSpc>
              <a:spcBef>
                <a:spcPts val="400"/>
              </a:spcBef>
              <a:spcAft>
                <a:spcPts val="0"/>
              </a:spcAft>
              <a:buClr>
                <a:schemeClr val="dk1"/>
              </a:buClr>
              <a:buSzPts val="2000"/>
              <a:buChar char="•"/>
              <a:defRPr sz="2000"/>
            </a:lvl7pPr>
            <a:lvl8pPr indent="-355600" lvl="7" marL="3657600" algn="l">
              <a:lnSpc>
                <a:spcPct val="100000"/>
              </a:lnSpc>
              <a:spcBef>
                <a:spcPts val="400"/>
              </a:spcBef>
              <a:spcAft>
                <a:spcPts val="0"/>
              </a:spcAft>
              <a:buClr>
                <a:schemeClr val="dk1"/>
              </a:buClr>
              <a:buSzPts val="2000"/>
              <a:buChar char="•"/>
              <a:defRPr sz="2000"/>
            </a:lvl8pPr>
            <a:lvl9pPr indent="-355600" lvl="8" marL="4114800" algn="l">
              <a:lnSpc>
                <a:spcPct val="100000"/>
              </a:lnSpc>
              <a:spcBef>
                <a:spcPts val="400"/>
              </a:spcBef>
              <a:spcAft>
                <a:spcPts val="0"/>
              </a:spcAft>
              <a:buClr>
                <a:schemeClr val="dk1"/>
              </a:buClr>
              <a:buSzPts val="2000"/>
              <a:buChar char="•"/>
              <a:defRPr sz="2000"/>
            </a:lvl9pPr>
          </a:lstStyle>
          <a:p/>
        </p:txBody>
      </p:sp>
      <p:sp>
        <p:nvSpPr>
          <p:cNvPr id="595" name="Google Shape;595;p263"/>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596" name="Google Shape;596;p263"/>
          <p:cNvSpPr txBox="1"/>
          <p:nvPr>
            <p:ph idx="12" type="sldNum"/>
          </p:nvPr>
        </p:nvSpPr>
        <p:spPr>
          <a:xfrm>
            <a:off x="8532440" y="6237312"/>
            <a:ext cx="611560" cy="293117"/>
          </a:xfrm>
          <a:prstGeom prst="rect">
            <a:avLst/>
          </a:prstGeom>
          <a:noFill/>
          <a:ln>
            <a:noFill/>
          </a:ln>
        </p:spPr>
        <p:txBody>
          <a:bodyPr anchorCtr="0" anchor="t" bIns="45700" lIns="91425" spcFirstLastPara="1" rIns="91425" wrap="square" tIns="45700">
            <a:noAutofit/>
          </a:bodyPr>
          <a:lstStyle>
            <a:lvl1pPr indent="0" lvl="0" marL="0" marR="0" algn="l">
              <a:lnSpc>
                <a:spcPct val="100000"/>
              </a:lnSpc>
              <a:spcBef>
                <a:spcPts val="0"/>
              </a:spcBef>
              <a:spcAft>
                <a:spcPts val="0"/>
              </a:spcAft>
              <a:buClr>
                <a:srgbClr val="000000"/>
              </a:buClr>
              <a:buSzPts val="1600"/>
              <a:buFont typeface="Arial"/>
              <a:buNone/>
              <a:defRPr b="1" i="0" sz="1600" u="none" cap="none" strike="noStrike">
                <a:solidFill>
                  <a:srgbClr val="000000"/>
                </a:solidFill>
                <a:latin typeface="Tahoma"/>
                <a:ea typeface="Tahoma"/>
                <a:cs typeface="Tahoma"/>
                <a:sym typeface="Tahoma"/>
              </a:defRPr>
            </a:lvl1pPr>
            <a:lvl2pPr indent="0" lvl="1" marL="0" marR="0" algn="l">
              <a:lnSpc>
                <a:spcPct val="100000"/>
              </a:lnSpc>
              <a:spcBef>
                <a:spcPts val="0"/>
              </a:spcBef>
              <a:spcAft>
                <a:spcPts val="0"/>
              </a:spcAft>
              <a:buClr>
                <a:srgbClr val="000000"/>
              </a:buClr>
              <a:buSzPts val="1600"/>
              <a:buFont typeface="Arial"/>
              <a:buNone/>
              <a:defRPr b="1" i="0" sz="1600" u="none" cap="none" strike="noStrike">
                <a:solidFill>
                  <a:srgbClr val="000000"/>
                </a:solidFill>
                <a:latin typeface="Tahoma"/>
                <a:ea typeface="Tahoma"/>
                <a:cs typeface="Tahoma"/>
                <a:sym typeface="Tahoma"/>
              </a:defRPr>
            </a:lvl2pPr>
            <a:lvl3pPr indent="0" lvl="2" marL="0" marR="0" algn="l">
              <a:lnSpc>
                <a:spcPct val="100000"/>
              </a:lnSpc>
              <a:spcBef>
                <a:spcPts val="0"/>
              </a:spcBef>
              <a:spcAft>
                <a:spcPts val="0"/>
              </a:spcAft>
              <a:buClr>
                <a:srgbClr val="000000"/>
              </a:buClr>
              <a:buSzPts val="1600"/>
              <a:buFont typeface="Arial"/>
              <a:buNone/>
              <a:defRPr b="1" i="0" sz="1600" u="none" cap="none" strike="noStrike">
                <a:solidFill>
                  <a:srgbClr val="000000"/>
                </a:solidFill>
                <a:latin typeface="Tahoma"/>
                <a:ea typeface="Tahoma"/>
                <a:cs typeface="Tahoma"/>
                <a:sym typeface="Tahoma"/>
              </a:defRPr>
            </a:lvl3pPr>
            <a:lvl4pPr indent="0" lvl="3" marL="0" marR="0" algn="l">
              <a:lnSpc>
                <a:spcPct val="100000"/>
              </a:lnSpc>
              <a:spcBef>
                <a:spcPts val="0"/>
              </a:spcBef>
              <a:spcAft>
                <a:spcPts val="0"/>
              </a:spcAft>
              <a:buClr>
                <a:srgbClr val="000000"/>
              </a:buClr>
              <a:buSzPts val="1600"/>
              <a:buFont typeface="Arial"/>
              <a:buNone/>
              <a:defRPr b="1" i="0" sz="1600" u="none" cap="none" strike="noStrike">
                <a:solidFill>
                  <a:srgbClr val="000000"/>
                </a:solidFill>
                <a:latin typeface="Tahoma"/>
                <a:ea typeface="Tahoma"/>
                <a:cs typeface="Tahoma"/>
                <a:sym typeface="Tahoma"/>
              </a:defRPr>
            </a:lvl4pPr>
            <a:lvl5pPr indent="0" lvl="4" marL="0" marR="0" algn="l">
              <a:lnSpc>
                <a:spcPct val="100000"/>
              </a:lnSpc>
              <a:spcBef>
                <a:spcPts val="0"/>
              </a:spcBef>
              <a:spcAft>
                <a:spcPts val="0"/>
              </a:spcAft>
              <a:buClr>
                <a:srgbClr val="000000"/>
              </a:buClr>
              <a:buSzPts val="1600"/>
              <a:buFont typeface="Arial"/>
              <a:buNone/>
              <a:defRPr b="1" i="0" sz="1600" u="none" cap="none" strike="noStrike">
                <a:solidFill>
                  <a:srgbClr val="000000"/>
                </a:solidFill>
                <a:latin typeface="Tahoma"/>
                <a:ea typeface="Tahoma"/>
                <a:cs typeface="Tahoma"/>
                <a:sym typeface="Tahoma"/>
              </a:defRPr>
            </a:lvl5pPr>
            <a:lvl6pPr indent="0" lvl="5" marL="0" marR="0" algn="l">
              <a:lnSpc>
                <a:spcPct val="100000"/>
              </a:lnSpc>
              <a:spcBef>
                <a:spcPts val="0"/>
              </a:spcBef>
              <a:spcAft>
                <a:spcPts val="0"/>
              </a:spcAft>
              <a:buClr>
                <a:srgbClr val="000000"/>
              </a:buClr>
              <a:buSzPts val="1600"/>
              <a:buFont typeface="Arial"/>
              <a:buNone/>
              <a:defRPr b="1" i="0" sz="1600" u="none" cap="none" strike="noStrike">
                <a:solidFill>
                  <a:srgbClr val="000000"/>
                </a:solidFill>
                <a:latin typeface="Tahoma"/>
                <a:ea typeface="Tahoma"/>
                <a:cs typeface="Tahoma"/>
                <a:sym typeface="Tahoma"/>
              </a:defRPr>
            </a:lvl6pPr>
            <a:lvl7pPr indent="0" lvl="6" marL="0" marR="0" algn="l">
              <a:lnSpc>
                <a:spcPct val="100000"/>
              </a:lnSpc>
              <a:spcBef>
                <a:spcPts val="0"/>
              </a:spcBef>
              <a:spcAft>
                <a:spcPts val="0"/>
              </a:spcAft>
              <a:buClr>
                <a:srgbClr val="000000"/>
              </a:buClr>
              <a:buSzPts val="1600"/>
              <a:buFont typeface="Arial"/>
              <a:buNone/>
              <a:defRPr b="1" i="0" sz="1600" u="none" cap="none" strike="noStrike">
                <a:solidFill>
                  <a:srgbClr val="000000"/>
                </a:solidFill>
                <a:latin typeface="Tahoma"/>
                <a:ea typeface="Tahoma"/>
                <a:cs typeface="Tahoma"/>
                <a:sym typeface="Tahoma"/>
              </a:defRPr>
            </a:lvl7pPr>
            <a:lvl8pPr indent="0" lvl="7" marL="0" marR="0" algn="l">
              <a:lnSpc>
                <a:spcPct val="100000"/>
              </a:lnSpc>
              <a:spcBef>
                <a:spcPts val="0"/>
              </a:spcBef>
              <a:spcAft>
                <a:spcPts val="0"/>
              </a:spcAft>
              <a:buClr>
                <a:srgbClr val="000000"/>
              </a:buClr>
              <a:buSzPts val="1600"/>
              <a:buFont typeface="Arial"/>
              <a:buNone/>
              <a:defRPr b="1" i="0" sz="1600" u="none" cap="none" strike="noStrike">
                <a:solidFill>
                  <a:srgbClr val="000000"/>
                </a:solidFill>
                <a:latin typeface="Tahoma"/>
                <a:ea typeface="Tahoma"/>
                <a:cs typeface="Tahoma"/>
                <a:sym typeface="Tahoma"/>
              </a:defRPr>
            </a:lvl8pPr>
            <a:lvl9pPr indent="0" lvl="8" marL="0" marR="0" algn="l">
              <a:lnSpc>
                <a:spcPct val="100000"/>
              </a:lnSpc>
              <a:spcBef>
                <a:spcPts val="0"/>
              </a:spcBef>
              <a:spcAft>
                <a:spcPts val="0"/>
              </a:spcAft>
              <a:buClr>
                <a:srgbClr val="000000"/>
              </a:buClr>
              <a:buSzPts val="1600"/>
              <a:buFont typeface="Arial"/>
              <a:buNone/>
              <a:defRPr b="1" i="0" sz="1600" u="none" cap="none" strike="noStrike">
                <a:solidFill>
                  <a:srgbClr val="000000"/>
                </a:solidFill>
                <a:latin typeface="Tahoma"/>
                <a:ea typeface="Tahoma"/>
                <a:cs typeface="Tahoma"/>
                <a:sym typeface="Tahom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97" name="Shape 597"/>
        <p:cNvGrpSpPr/>
        <p:nvPr/>
      </p:nvGrpSpPr>
      <p:grpSpPr>
        <a:xfrm>
          <a:off x="0" y="0"/>
          <a:ext cx="0" cy="0"/>
          <a:chOff x="0" y="0"/>
          <a:chExt cx="0" cy="0"/>
        </a:xfrm>
      </p:grpSpPr>
      <p:sp>
        <p:nvSpPr>
          <p:cNvPr id="598" name="Google Shape;598;p264"/>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chemeClr val="dk1"/>
              </a:buClr>
              <a:buSzPts val="2000"/>
              <a:buFont typeface="Calibri"/>
              <a:buNone/>
              <a:defRPr b="1" i="0" sz="20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599" name="Google Shape;599;p264"/>
          <p:cNvSpPr/>
          <p:nvPr>
            <p:ph idx="2" type="pic"/>
          </p:nvPr>
        </p:nvSpPr>
        <p:spPr>
          <a:xfrm>
            <a:off x="1792288" y="612775"/>
            <a:ext cx="5486400" cy="4114800"/>
          </a:xfrm>
          <a:prstGeom prst="rect">
            <a:avLst/>
          </a:prstGeom>
          <a:noFill/>
          <a:ln>
            <a:noFill/>
          </a:ln>
        </p:spPr>
      </p:sp>
      <p:sp>
        <p:nvSpPr>
          <p:cNvPr id="600" name="Google Shape;600;p264"/>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601" name="Google Shape;601;p264"/>
          <p:cNvSpPr txBox="1"/>
          <p:nvPr>
            <p:ph idx="12" type="sldNum"/>
          </p:nvPr>
        </p:nvSpPr>
        <p:spPr>
          <a:xfrm>
            <a:off x="8532440" y="6237312"/>
            <a:ext cx="611560" cy="293117"/>
          </a:xfrm>
          <a:prstGeom prst="rect">
            <a:avLst/>
          </a:prstGeom>
          <a:noFill/>
          <a:ln>
            <a:noFill/>
          </a:ln>
        </p:spPr>
        <p:txBody>
          <a:bodyPr anchorCtr="0" anchor="t" bIns="45700" lIns="91425" spcFirstLastPara="1" rIns="91425" wrap="square" tIns="45700">
            <a:noAutofit/>
          </a:bodyPr>
          <a:lstStyle>
            <a:lvl1pPr indent="0" lvl="0" marL="0" marR="0" algn="l">
              <a:lnSpc>
                <a:spcPct val="100000"/>
              </a:lnSpc>
              <a:spcBef>
                <a:spcPts val="0"/>
              </a:spcBef>
              <a:spcAft>
                <a:spcPts val="0"/>
              </a:spcAft>
              <a:buClr>
                <a:srgbClr val="000000"/>
              </a:buClr>
              <a:buSzPts val="1600"/>
              <a:buFont typeface="Arial"/>
              <a:buNone/>
              <a:defRPr b="1" i="0" sz="1600" u="none" cap="none" strike="noStrike">
                <a:solidFill>
                  <a:srgbClr val="000000"/>
                </a:solidFill>
                <a:latin typeface="Tahoma"/>
                <a:ea typeface="Tahoma"/>
                <a:cs typeface="Tahoma"/>
                <a:sym typeface="Tahoma"/>
              </a:defRPr>
            </a:lvl1pPr>
            <a:lvl2pPr indent="0" lvl="1" marL="0" marR="0" algn="l">
              <a:lnSpc>
                <a:spcPct val="100000"/>
              </a:lnSpc>
              <a:spcBef>
                <a:spcPts val="0"/>
              </a:spcBef>
              <a:spcAft>
                <a:spcPts val="0"/>
              </a:spcAft>
              <a:buClr>
                <a:srgbClr val="000000"/>
              </a:buClr>
              <a:buSzPts val="1600"/>
              <a:buFont typeface="Arial"/>
              <a:buNone/>
              <a:defRPr b="1" i="0" sz="1600" u="none" cap="none" strike="noStrike">
                <a:solidFill>
                  <a:srgbClr val="000000"/>
                </a:solidFill>
                <a:latin typeface="Tahoma"/>
                <a:ea typeface="Tahoma"/>
                <a:cs typeface="Tahoma"/>
                <a:sym typeface="Tahoma"/>
              </a:defRPr>
            </a:lvl2pPr>
            <a:lvl3pPr indent="0" lvl="2" marL="0" marR="0" algn="l">
              <a:lnSpc>
                <a:spcPct val="100000"/>
              </a:lnSpc>
              <a:spcBef>
                <a:spcPts val="0"/>
              </a:spcBef>
              <a:spcAft>
                <a:spcPts val="0"/>
              </a:spcAft>
              <a:buClr>
                <a:srgbClr val="000000"/>
              </a:buClr>
              <a:buSzPts val="1600"/>
              <a:buFont typeface="Arial"/>
              <a:buNone/>
              <a:defRPr b="1" i="0" sz="1600" u="none" cap="none" strike="noStrike">
                <a:solidFill>
                  <a:srgbClr val="000000"/>
                </a:solidFill>
                <a:latin typeface="Tahoma"/>
                <a:ea typeface="Tahoma"/>
                <a:cs typeface="Tahoma"/>
                <a:sym typeface="Tahoma"/>
              </a:defRPr>
            </a:lvl3pPr>
            <a:lvl4pPr indent="0" lvl="3" marL="0" marR="0" algn="l">
              <a:lnSpc>
                <a:spcPct val="100000"/>
              </a:lnSpc>
              <a:spcBef>
                <a:spcPts val="0"/>
              </a:spcBef>
              <a:spcAft>
                <a:spcPts val="0"/>
              </a:spcAft>
              <a:buClr>
                <a:srgbClr val="000000"/>
              </a:buClr>
              <a:buSzPts val="1600"/>
              <a:buFont typeface="Arial"/>
              <a:buNone/>
              <a:defRPr b="1" i="0" sz="1600" u="none" cap="none" strike="noStrike">
                <a:solidFill>
                  <a:srgbClr val="000000"/>
                </a:solidFill>
                <a:latin typeface="Tahoma"/>
                <a:ea typeface="Tahoma"/>
                <a:cs typeface="Tahoma"/>
                <a:sym typeface="Tahoma"/>
              </a:defRPr>
            </a:lvl4pPr>
            <a:lvl5pPr indent="0" lvl="4" marL="0" marR="0" algn="l">
              <a:lnSpc>
                <a:spcPct val="100000"/>
              </a:lnSpc>
              <a:spcBef>
                <a:spcPts val="0"/>
              </a:spcBef>
              <a:spcAft>
                <a:spcPts val="0"/>
              </a:spcAft>
              <a:buClr>
                <a:srgbClr val="000000"/>
              </a:buClr>
              <a:buSzPts val="1600"/>
              <a:buFont typeface="Arial"/>
              <a:buNone/>
              <a:defRPr b="1" i="0" sz="1600" u="none" cap="none" strike="noStrike">
                <a:solidFill>
                  <a:srgbClr val="000000"/>
                </a:solidFill>
                <a:latin typeface="Tahoma"/>
                <a:ea typeface="Tahoma"/>
                <a:cs typeface="Tahoma"/>
                <a:sym typeface="Tahoma"/>
              </a:defRPr>
            </a:lvl5pPr>
            <a:lvl6pPr indent="0" lvl="5" marL="0" marR="0" algn="l">
              <a:lnSpc>
                <a:spcPct val="100000"/>
              </a:lnSpc>
              <a:spcBef>
                <a:spcPts val="0"/>
              </a:spcBef>
              <a:spcAft>
                <a:spcPts val="0"/>
              </a:spcAft>
              <a:buClr>
                <a:srgbClr val="000000"/>
              </a:buClr>
              <a:buSzPts val="1600"/>
              <a:buFont typeface="Arial"/>
              <a:buNone/>
              <a:defRPr b="1" i="0" sz="1600" u="none" cap="none" strike="noStrike">
                <a:solidFill>
                  <a:srgbClr val="000000"/>
                </a:solidFill>
                <a:latin typeface="Tahoma"/>
                <a:ea typeface="Tahoma"/>
                <a:cs typeface="Tahoma"/>
                <a:sym typeface="Tahoma"/>
              </a:defRPr>
            </a:lvl6pPr>
            <a:lvl7pPr indent="0" lvl="6" marL="0" marR="0" algn="l">
              <a:lnSpc>
                <a:spcPct val="100000"/>
              </a:lnSpc>
              <a:spcBef>
                <a:spcPts val="0"/>
              </a:spcBef>
              <a:spcAft>
                <a:spcPts val="0"/>
              </a:spcAft>
              <a:buClr>
                <a:srgbClr val="000000"/>
              </a:buClr>
              <a:buSzPts val="1600"/>
              <a:buFont typeface="Arial"/>
              <a:buNone/>
              <a:defRPr b="1" i="0" sz="1600" u="none" cap="none" strike="noStrike">
                <a:solidFill>
                  <a:srgbClr val="000000"/>
                </a:solidFill>
                <a:latin typeface="Tahoma"/>
                <a:ea typeface="Tahoma"/>
                <a:cs typeface="Tahoma"/>
                <a:sym typeface="Tahoma"/>
              </a:defRPr>
            </a:lvl7pPr>
            <a:lvl8pPr indent="0" lvl="7" marL="0" marR="0" algn="l">
              <a:lnSpc>
                <a:spcPct val="100000"/>
              </a:lnSpc>
              <a:spcBef>
                <a:spcPts val="0"/>
              </a:spcBef>
              <a:spcAft>
                <a:spcPts val="0"/>
              </a:spcAft>
              <a:buClr>
                <a:srgbClr val="000000"/>
              </a:buClr>
              <a:buSzPts val="1600"/>
              <a:buFont typeface="Arial"/>
              <a:buNone/>
              <a:defRPr b="1" i="0" sz="1600" u="none" cap="none" strike="noStrike">
                <a:solidFill>
                  <a:srgbClr val="000000"/>
                </a:solidFill>
                <a:latin typeface="Tahoma"/>
                <a:ea typeface="Tahoma"/>
                <a:cs typeface="Tahoma"/>
                <a:sym typeface="Tahoma"/>
              </a:defRPr>
            </a:lvl8pPr>
            <a:lvl9pPr indent="0" lvl="8" marL="0" marR="0" algn="l">
              <a:lnSpc>
                <a:spcPct val="100000"/>
              </a:lnSpc>
              <a:spcBef>
                <a:spcPts val="0"/>
              </a:spcBef>
              <a:spcAft>
                <a:spcPts val="0"/>
              </a:spcAft>
              <a:buClr>
                <a:srgbClr val="000000"/>
              </a:buClr>
              <a:buSzPts val="1600"/>
              <a:buFont typeface="Arial"/>
              <a:buNone/>
              <a:defRPr b="1" i="0" sz="1600" u="none" cap="none" strike="noStrike">
                <a:solidFill>
                  <a:srgbClr val="000000"/>
                </a:solidFill>
                <a:latin typeface="Tahoma"/>
                <a:ea typeface="Tahoma"/>
                <a:cs typeface="Tahoma"/>
                <a:sym typeface="Tahom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02" name="Shape 602"/>
        <p:cNvGrpSpPr/>
        <p:nvPr/>
      </p:nvGrpSpPr>
      <p:grpSpPr>
        <a:xfrm>
          <a:off x="0" y="0"/>
          <a:ext cx="0" cy="0"/>
          <a:chOff x="0" y="0"/>
          <a:chExt cx="0" cy="0"/>
        </a:xfrm>
      </p:grpSpPr>
      <p:sp>
        <p:nvSpPr>
          <p:cNvPr id="603" name="Google Shape;603;p265"/>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marR="0" rtl="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604" name="Google Shape;604;p265"/>
          <p:cNvSpPr txBox="1"/>
          <p:nvPr>
            <p:ph idx="1" type="body"/>
          </p:nvPr>
        </p:nvSpPr>
        <p:spPr>
          <a:xfrm rot="5400000">
            <a:off x="2309018" y="-251619"/>
            <a:ext cx="4525963" cy="8229600"/>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605" name="Google Shape;605;p265"/>
          <p:cNvSpPr txBox="1"/>
          <p:nvPr>
            <p:ph idx="12" type="sldNum"/>
          </p:nvPr>
        </p:nvSpPr>
        <p:spPr>
          <a:xfrm>
            <a:off x="8532440" y="6237312"/>
            <a:ext cx="611560" cy="293117"/>
          </a:xfrm>
          <a:prstGeom prst="rect">
            <a:avLst/>
          </a:prstGeom>
          <a:noFill/>
          <a:ln>
            <a:noFill/>
          </a:ln>
        </p:spPr>
        <p:txBody>
          <a:bodyPr anchorCtr="0" anchor="t" bIns="45700" lIns="91425" spcFirstLastPara="1" rIns="91425" wrap="square" tIns="45700">
            <a:noAutofit/>
          </a:bodyPr>
          <a:lstStyle>
            <a:lvl1pPr indent="0" lvl="0" marL="0" marR="0" algn="l">
              <a:lnSpc>
                <a:spcPct val="100000"/>
              </a:lnSpc>
              <a:spcBef>
                <a:spcPts val="0"/>
              </a:spcBef>
              <a:spcAft>
                <a:spcPts val="0"/>
              </a:spcAft>
              <a:buClr>
                <a:srgbClr val="000000"/>
              </a:buClr>
              <a:buSzPts val="1600"/>
              <a:buFont typeface="Arial"/>
              <a:buNone/>
              <a:defRPr b="1" i="0" sz="1600" u="none" cap="none" strike="noStrike">
                <a:solidFill>
                  <a:srgbClr val="000000"/>
                </a:solidFill>
                <a:latin typeface="Tahoma"/>
                <a:ea typeface="Tahoma"/>
                <a:cs typeface="Tahoma"/>
                <a:sym typeface="Tahoma"/>
              </a:defRPr>
            </a:lvl1pPr>
            <a:lvl2pPr indent="0" lvl="1" marL="0" marR="0" algn="l">
              <a:lnSpc>
                <a:spcPct val="100000"/>
              </a:lnSpc>
              <a:spcBef>
                <a:spcPts val="0"/>
              </a:spcBef>
              <a:spcAft>
                <a:spcPts val="0"/>
              </a:spcAft>
              <a:buClr>
                <a:srgbClr val="000000"/>
              </a:buClr>
              <a:buSzPts val="1600"/>
              <a:buFont typeface="Arial"/>
              <a:buNone/>
              <a:defRPr b="1" i="0" sz="1600" u="none" cap="none" strike="noStrike">
                <a:solidFill>
                  <a:srgbClr val="000000"/>
                </a:solidFill>
                <a:latin typeface="Tahoma"/>
                <a:ea typeface="Tahoma"/>
                <a:cs typeface="Tahoma"/>
                <a:sym typeface="Tahoma"/>
              </a:defRPr>
            </a:lvl2pPr>
            <a:lvl3pPr indent="0" lvl="2" marL="0" marR="0" algn="l">
              <a:lnSpc>
                <a:spcPct val="100000"/>
              </a:lnSpc>
              <a:spcBef>
                <a:spcPts val="0"/>
              </a:spcBef>
              <a:spcAft>
                <a:spcPts val="0"/>
              </a:spcAft>
              <a:buClr>
                <a:srgbClr val="000000"/>
              </a:buClr>
              <a:buSzPts val="1600"/>
              <a:buFont typeface="Arial"/>
              <a:buNone/>
              <a:defRPr b="1" i="0" sz="1600" u="none" cap="none" strike="noStrike">
                <a:solidFill>
                  <a:srgbClr val="000000"/>
                </a:solidFill>
                <a:latin typeface="Tahoma"/>
                <a:ea typeface="Tahoma"/>
                <a:cs typeface="Tahoma"/>
                <a:sym typeface="Tahoma"/>
              </a:defRPr>
            </a:lvl3pPr>
            <a:lvl4pPr indent="0" lvl="3" marL="0" marR="0" algn="l">
              <a:lnSpc>
                <a:spcPct val="100000"/>
              </a:lnSpc>
              <a:spcBef>
                <a:spcPts val="0"/>
              </a:spcBef>
              <a:spcAft>
                <a:spcPts val="0"/>
              </a:spcAft>
              <a:buClr>
                <a:srgbClr val="000000"/>
              </a:buClr>
              <a:buSzPts val="1600"/>
              <a:buFont typeface="Arial"/>
              <a:buNone/>
              <a:defRPr b="1" i="0" sz="1600" u="none" cap="none" strike="noStrike">
                <a:solidFill>
                  <a:srgbClr val="000000"/>
                </a:solidFill>
                <a:latin typeface="Tahoma"/>
                <a:ea typeface="Tahoma"/>
                <a:cs typeface="Tahoma"/>
                <a:sym typeface="Tahoma"/>
              </a:defRPr>
            </a:lvl4pPr>
            <a:lvl5pPr indent="0" lvl="4" marL="0" marR="0" algn="l">
              <a:lnSpc>
                <a:spcPct val="100000"/>
              </a:lnSpc>
              <a:spcBef>
                <a:spcPts val="0"/>
              </a:spcBef>
              <a:spcAft>
                <a:spcPts val="0"/>
              </a:spcAft>
              <a:buClr>
                <a:srgbClr val="000000"/>
              </a:buClr>
              <a:buSzPts val="1600"/>
              <a:buFont typeface="Arial"/>
              <a:buNone/>
              <a:defRPr b="1" i="0" sz="1600" u="none" cap="none" strike="noStrike">
                <a:solidFill>
                  <a:srgbClr val="000000"/>
                </a:solidFill>
                <a:latin typeface="Tahoma"/>
                <a:ea typeface="Tahoma"/>
                <a:cs typeface="Tahoma"/>
                <a:sym typeface="Tahoma"/>
              </a:defRPr>
            </a:lvl5pPr>
            <a:lvl6pPr indent="0" lvl="5" marL="0" marR="0" algn="l">
              <a:lnSpc>
                <a:spcPct val="100000"/>
              </a:lnSpc>
              <a:spcBef>
                <a:spcPts val="0"/>
              </a:spcBef>
              <a:spcAft>
                <a:spcPts val="0"/>
              </a:spcAft>
              <a:buClr>
                <a:srgbClr val="000000"/>
              </a:buClr>
              <a:buSzPts val="1600"/>
              <a:buFont typeface="Arial"/>
              <a:buNone/>
              <a:defRPr b="1" i="0" sz="1600" u="none" cap="none" strike="noStrike">
                <a:solidFill>
                  <a:srgbClr val="000000"/>
                </a:solidFill>
                <a:latin typeface="Tahoma"/>
                <a:ea typeface="Tahoma"/>
                <a:cs typeface="Tahoma"/>
                <a:sym typeface="Tahoma"/>
              </a:defRPr>
            </a:lvl6pPr>
            <a:lvl7pPr indent="0" lvl="6" marL="0" marR="0" algn="l">
              <a:lnSpc>
                <a:spcPct val="100000"/>
              </a:lnSpc>
              <a:spcBef>
                <a:spcPts val="0"/>
              </a:spcBef>
              <a:spcAft>
                <a:spcPts val="0"/>
              </a:spcAft>
              <a:buClr>
                <a:srgbClr val="000000"/>
              </a:buClr>
              <a:buSzPts val="1600"/>
              <a:buFont typeface="Arial"/>
              <a:buNone/>
              <a:defRPr b="1" i="0" sz="1600" u="none" cap="none" strike="noStrike">
                <a:solidFill>
                  <a:srgbClr val="000000"/>
                </a:solidFill>
                <a:latin typeface="Tahoma"/>
                <a:ea typeface="Tahoma"/>
                <a:cs typeface="Tahoma"/>
                <a:sym typeface="Tahoma"/>
              </a:defRPr>
            </a:lvl7pPr>
            <a:lvl8pPr indent="0" lvl="7" marL="0" marR="0" algn="l">
              <a:lnSpc>
                <a:spcPct val="100000"/>
              </a:lnSpc>
              <a:spcBef>
                <a:spcPts val="0"/>
              </a:spcBef>
              <a:spcAft>
                <a:spcPts val="0"/>
              </a:spcAft>
              <a:buClr>
                <a:srgbClr val="000000"/>
              </a:buClr>
              <a:buSzPts val="1600"/>
              <a:buFont typeface="Arial"/>
              <a:buNone/>
              <a:defRPr b="1" i="0" sz="1600" u="none" cap="none" strike="noStrike">
                <a:solidFill>
                  <a:srgbClr val="000000"/>
                </a:solidFill>
                <a:latin typeface="Tahoma"/>
                <a:ea typeface="Tahoma"/>
                <a:cs typeface="Tahoma"/>
                <a:sym typeface="Tahoma"/>
              </a:defRPr>
            </a:lvl8pPr>
            <a:lvl9pPr indent="0" lvl="8" marL="0" marR="0" algn="l">
              <a:lnSpc>
                <a:spcPct val="100000"/>
              </a:lnSpc>
              <a:spcBef>
                <a:spcPts val="0"/>
              </a:spcBef>
              <a:spcAft>
                <a:spcPts val="0"/>
              </a:spcAft>
              <a:buClr>
                <a:srgbClr val="000000"/>
              </a:buClr>
              <a:buSzPts val="1600"/>
              <a:buFont typeface="Arial"/>
              <a:buNone/>
              <a:defRPr b="1" i="0" sz="1600" u="none" cap="none" strike="noStrike">
                <a:solidFill>
                  <a:srgbClr val="000000"/>
                </a:solidFill>
                <a:latin typeface="Tahoma"/>
                <a:ea typeface="Tahoma"/>
                <a:cs typeface="Tahoma"/>
                <a:sym typeface="Tahom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p:cSld name="Comparison">
    <p:spTree>
      <p:nvGrpSpPr>
        <p:cNvPr id="97" name="Shape 97"/>
        <p:cNvGrpSpPr/>
        <p:nvPr/>
      </p:nvGrpSpPr>
      <p:grpSpPr>
        <a:xfrm>
          <a:off x="0" y="0"/>
          <a:ext cx="0" cy="0"/>
          <a:chOff x="0" y="0"/>
          <a:chExt cx="0" cy="0"/>
        </a:xfrm>
      </p:grpSpPr>
      <p:grpSp>
        <p:nvGrpSpPr>
          <p:cNvPr id="98" name="Google Shape;98;p78"/>
          <p:cNvGrpSpPr/>
          <p:nvPr/>
        </p:nvGrpSpPr>
        <p:grpSpPr>
          <a:xfrm>
            <a:off x="0" y="1295400"/>
            <a:ext cx="7010400" cy="46038"/>
            <a:chOff x="1905000" y="6553200"/>
            <a:chExt cx="7010400" cy="45719"/>
          </a:xfrm>
        </p:grpSpPr>
        <p:sp>
          <p:nvSpPr>
            <p:cNvPr id="99" name="Google Shape;99;p78"/>
            <p:cNvSpPr/>
            <p:nvPr/>
          </p:nvSpPr>
          <p:spPr>
            <a:xfrm>
              <a:off x="4267200" y="6553200"/>
              <a:ext cx="2328863" cy="45719"/>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rgbClr val="FFFFFF"/>
                </a:solidFill>
                <a:latin typeface="Tahoma"/>
                <a:ea typeface="Tahoma"/>
                <a:cs typeface="Tahoma"/>
                <a:sym typeface="Tahoma"/>
              </a:endParaRPr>
            </a:p>
          </p:txBody>
        </p:sp>
        <p:sp>
          <p:nvSpPr>
            <p:cNvPr id="100" name="Google Shape;100;p78"/>
            <p:cNvSpPr/>
            <p:nvPr/>
          </p:nvSpPr>
          <p:spPr>
            <a:xfrm>
              <a:off x="1905000" y="6553200"/>
              <a:ext cx="2362200" cy="45719"/>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rgbClr val="FFFFFF"/>
                </a:solidFill>
                <a:latin typeface="Tahoma"/>
                <a:ea typeface="Tahoma"/>
                <a:cs typeface="Tahoma"/>
                <a:sym typeface="Tahoma"/>
              </a:endParaRPr>
            </a:p>
          </p:txBody>
        </p:sp>
        <p:sp>
          <p:nvSpPr>
            <p:cNvPr id="101" name="Google Shape;101;p78"/>
            <p:cNvSpPr/>
            <p:nvPr/>
          </p:nvSpPr>
          <p:spPr>
            <a:xfrm>
              <a:off x="6586538" y="6553200"/>
              <a:ext cx="2328862" cy="45719"/>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rgbClr val="FFFFFF"/>
                </a:solidFill>
                <a:latin typeface="Tahoma"/>
                <a:ea typeface="Tahoma"/>
                <a:cs typeface="Tahoma"/>
                <a:sym typeface="Tahoma"/>
              </a:endParaRPr>
            </a:p>
          </p:txBody>
        </p:sp>
      </p:grpSp>
      <p:grpSp>
        <p:nvGrpSpPr>
          <p:cNvPr id="102" name="Google Shape;102;p78"/>
          <p:cNvGrpSpPr/>
          <p:nvPr/>
        </p:nvGrpSpPr>
        <p:grpSpPr>
          <a:xfrm>
            <a:off x="2133600" y="6553200"/>
            <a:ext cx="7010400" cy="46038"/>
            <a:chOff x="1905000" y="6553200"/>
            <a:chExt cx="7010400" cy="45719"/>
          </a:xfrm>
        </p:grpSpPr>
        <p:sp>
          <p:nvSpPr>
            <p:cNvPr id="103" name="Google Shape;103;p78"/>
            <p:cNvSpPr/>
            <p:nvPr/>
          </p:nvSpPr>
          <p:spPr>
            <a:xfrm>
              <a:off x="4267200" y="6553200"/>
              <a:ext cx="2328863" cy="45719"/>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rgbClr val="FFFFFF"/>
                </a:solidFill>
                <a:latin typeface="Tahoma"/>
                <a:ea typeface="Tahoma"/>
                <a:cs typeface="Tahoma"/>
                <a:sym typeface="Tahoma"/>
              </a:endParaRPr>
            </a:p>
          </p:txBody>
        </p:sp>
        <p:sp>
          <p:nvSpPr>
            <p:cNvPr id="104" name="Google Shape;104;p78"/>
            <p:cNvSpPr/>
            <p:nvPr/>
          </p:nvSpPr>
          <p:spPr>
            <a:xfrm>
              <a:off x="1905000" y="6553200"/>
              <a:ext cx="2362200" cy="45719"/>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rgbClr val="FFFFFF"/>
                </a:solidFill>
                <a:latin typeface="Tahoma"/>
                <a:ea typeface="Tahoma"/>
                <a:cs typeface="Tahoma"/>
                <a:sym typeface="Tahoma"/>
              </a:endParaRPr>
            </a:p>
          </p:txBody>
        </p:sp>
        <p:sp>
          <p:nvSpPr>
            <p:cNvPr id="105" name="Google Shape;105;p78"/>
            <p:cNvSpPr/>
            <p:nvPr/>
          </p:nvSpPr>
          <p:spPr>
            <a:xfrm>
              <a:off x="6586538" y="6553200"/>
              <a:ext cx="2328862" cy="45719"/>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rgbClr val="FFFFFF"/>
                </a:solidFill>
                <a:latin typeface="Tahoma"/>
                <a:ea typeface="Tahoma"/>
                <a:cs typeface="Tahoma"/>
                <a:sym typeface="Tahoma"/>
              </a:endParaRPr>
            </a:p>
          </p:txBody>
        </p:sp>
      </p:grpSp>
      <p:pic>
        <p:nvPicPr>
          <p:cNvPr descr="Picture 7.png" id="106" name="Google Shape;106;p78"/>
          <p:cNvPicPr preferRelativeResize="0"/>
          <p:nvPr/>
        </p:nvPicPr>
        <p:blipFill rotWithShape="1">
          <a:blip r:embed="rId2">
            <a:alphaModFix/>
          </a:blip>
          <a:srcRect b="5334" l="1923" r="0" t="0"/>
          <a:stretch/>
        </p:blipFill>
        <p:spPr>
          <a:xfrm>
            <a:off x="6629400" y="0"/>
            <a:ext cx="2193925" cy="692150"/>
          </a:xfrm>
          <a:prstGeom prst="rect">
            <a:avLst/>
          </a:prstGeom>
          <a:noFill/>
          <a:ln>
            <a:noFill/>
          </a:ln>
        </p:spPr>
      </p:pic>
      <p:sp>
        <p:nvSpPr>
          <p:cNvPr id="107" name="Google Shape;107;p78"/>
          <p:cNvSpPr txBox="1"/>
          <p:nvPr/>
        </p:nvSpPr>
        <p:spPr>
          <a:xfrm>
            <a:off x="3276600" y="6596063"/>
            <a:ext cx="5867400" cy="261937"/>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100"/>
              <a:buFont typeface="Arial"/>
              <a:buNone/>
            </a:pPr>
            <a:r>
              <a:rPr b="1" i="0" lang="en-US" sz="1100" u="none" cap="none" strike="noStrike">
                <a:solidFill>
                  <a:srgbClr val="101141"/>
                </a:solidFill>
                <a:latin typeface="Arial"/>
                <a:ea typeface="Arial"/>
                <a:cs typeface="Arial"/>
                <a:sym typeface="Arial"/>
              </a:rPr>
              <a:t>BITS </a:t>
            </a:r>
            <a:r>
              <a:rPr b="0" i="0" lang="en-US" sz="1100" u="none" cap="none" strike="noStrike">
                <a:solidFill>
                  <a:srgbClr val="101141"/>
                </a:solidFill>
                <a:latin typeface="Arial"/>
                <a:ea typeface="Arial"/>
                <a:cs typeface="Arial"/>
                <a:sym typeface="Arial"/>
              </a:rPr>
              <a:t>Pilani, Deemed to be University under Section 3 of UGC Act, 1956</a:t>
            </a:r>
            <a:endParaRPr b="0" i="0" sz="1400" u="none" cap="none" strike="noStrike">
              <a:solidFill>
                <a:srgbClr val="000000"/>
              </a:solidFill>
              <a:latin typeface="Arial"/>
              <a:ea typeface="Arial"/>
              <a:cs typeface="Arial"/>
              <a:sym typeface="Arial"/>
            </a:endParaRPr>
          </a:p>
        </p:txBody>
      </p:sp>
      <p:sp>
        <p:nvSpPr>
          <p:cNvPr id="108" name="Google Shape;108;p78"/>
          <p:cNvSpPr txBox="1"/>
          <p:nvPr>
            <p:ph idx="1" type="body"/>
          </p:nvPr>
        </p:nvSpPr>
        <p:spPr>
          <a:xfrm>
            <a:off x="457200" y="1535112"/>
            <a:ext cx="4040188" cy="827087"/>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109" name="Google Shape;109;p78"/>
          <p:cNvSpPr txBox="1"/>
          <p:nvPr>
            <p:ph idx="2" type="body"/>
          </p:nvPr>
        </p:nvSpPr>
        <p:spPr>
          <a:xfrm>
            <a:off x="457200" y="2362199"/>
            <a:ext cx="4040188" cy="3763963"/>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110" name="Google Shape;110;p78"/>
          <p:cNvSpPr txBox="1"/>
          <p:nvPr>
            <p:ph idx="3" type="body"/>
          </p:nvPr>
        </p:nvSpPr>
        <p:spPr>
          <a:xfrm>
            <a:off x="4645025" y="1535112"/>
            <a:ext cx="4041775" cy="827087"/>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111" name="Google Shape;111;p78"/>
          <p:cNvSpPr txBox="1"/>
          <p:nvPr>
            <p:ph idx="4" type="body"/>
          </p:nvPr>
        </p:nvSpPr>
        <p:spPr>
          <a:xfrm>
            <a:off x="4645025" y="2362199"/>
            <a:ext cx="4041775" cy="3763963"/>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112" name="Google Shape;112;p78"/>
          <p:cNvSpPr txBox="1"/>
          <p:nvPr>
            <p:ph idx="5" type="body"/>
          </p:nvPr>
        </p:nvSpPr>
        <p:spPr>
          <a:xfrm>
            <a:off x="304800" y="152400"/>
            <a:ext cx="6324600" cy="11430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0"/>
              </a:spcBef>
              <a:spcAft>
                <a:spcPts val="0"/>
              </a:spcAft>
              <a:buClr>
                <a:schemeClr val="dk1"/>
              </a:buClr>
              <a:buSzPts val="3600"/>
              <a:buNone/>
              <a:defRPr b="1" sz="3600">
                <a:latin typeface="Arial"/>
                <a:ea typeface="Arial"/>
                <a:cs typeface="Arial"/>
                <a:sym typeface="Arial"/>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606" name="Shape 606"/>
        <p:cNvGrpSpPr/>
        <p:nvPr/>
      </p:nvGrpSpPr>
      <p:grpSpPr>
        <a:xfrm>
          <a:off x="0" y="0"/>
          <a:ext cx="0" cy="0"/>
          <a:chOff x="0" y="0"/>
          <a:chExt cx="0" cy="0"/>
        </a:xfrm>
      </p:grpSpPr>
      <p:sp>
        <p:nvSpPr>
          <p:cNvPr id="607" name="Google Shape;607;p266"/>
          <p:cNvSpPr txBox="1"/>
          <p:nvPr>
            <p:ph type="title"/>
          </p:nvPr>
        </p:nvSpPr>
        <p:spPr>
          <a:xfrm rot="5400000">
            <a:off x="4732337" y="2171700"/>
            <a:ext cx="5851525" cy="2057400"/>
          </a:xfrm>
          <a:prstGeom prst="rect">
            <a:avLst/>
          </a:prstGeom>
          <a:noFill/>
          <a:ln>
            <a:noFill/>
          </a:ln>
        </p:spPr>
        <p:txBody>
          <a:bodyPr anchorCtr="0" anchor="t" bIns="45700" lIns="91425" spcFirstLastPara="1" rIns="91425" wrap="square" tIns="45700">
            <a:noAutofit/>
          </a:bodyPr>
          <a:lstStyle>
            <a:lvl1pPr lvl="0" marR="0" rtl="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608" name="Google Shape;608;p266"/>
          <p:cNvSpPr txBox="1"/>
          <p:nvPr>
            <p:ph idx="1" type="body"/>
          </p:nvPr>
        </p:nvSpPr>
        <p:spPr>
          <a:xfrm rot="5400000">
            <a:off x="541338" y="190501"/>
            <a:ext cx="5851525" cy="6019800"/>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609" name="Google Shape;609;p266"/>
          <p:cNvSpPr txBox="1"/>
          <p:nvPr>
            <p:ph idx="12" type="sldNum"/>
          </p:nvPr>
        </p:nvSpPr>
        <p:spPr>
          <a:xfrm>
            <a:off x="8532440" y="6237312"/>
            <a:ext cx="611560" cy="293117"/>
          </a:xfrm>
          <a:prstGeom prst="rect">
            <a:avLst/>
          </a:prstGeom>
          <a:noFill/>
          <a:ln>
            <a:noFill/>
          </a:ln>
        </p:spPr>
        <p:txBody>
          <a:bodyPr anchorCtr="0" anchor="t" bIns="45700" lIns="91425" spcFirstLastPara="1" rIns="91425" wrap="square" tIns="45700">
            <a:noAutofit/>
          </a:bodyPr>
          <a:lstStyle>
            <a:lvl1pPr indent="0" lvl="0" marL="0" marR="0" algn="l">
              <a:lnSpc>
                <a:spcPct val="100000"/>
              </a:lnSpc>
              <a:spcBef>
                <a:spcPts val="0"/>
              </a:spcBef>
              <a:spcAft>
                <a:spcPts val="0"/>
              </a:spcAft>
              <a:buClr>
                <a:srgbClr val="000000"/>
              </a:buClr>
              <a:buSzPts val="1600"/>
              <a:buFont typeface="Arial"/>
              <a:buNone/>
              <a:defRPr b="1" i="0" sz="1600" u="none" cap="none" strike="noStrike">
                <a:solidFill>
                  <a:srgbClr val="000000"/>
                </a:solidFill>
                <a:latin typeface="Tahoma"/>
                <a:ea typeface="Tahoma"/>
                <a:cs typeface="Tahoma"/>
                <a:sym typeface="Tahoma"/>
              </a:defRPr>
            </a:lvl1pPr>
            <a:lvl2pPr indent="0" lvl="1" marL="0" marR="0" algn="l">
              <a:lnSpc>
                <a:spcPct val="100000"/>
              </a:lnSpc>
              <a:spcBef>
                <a:spcPts val="0"/>
              </a:spcBef>
              <a:spcAft>
                <a:spcPts val="0"/>
              </a:spcAft>
              <a:buClr>
                <a:srgbClr val="000000"/>
              </a:buClr>
              <a:buSzPts val="1600"/>
              <a:buFont typeface="Arial"/>
              <a:buNone/>
              <a:defRPr b="1" i="0" sz="1600" u="none" cap="none" strike="noStrike">
                <a:solidFill>
                  <a:srgbClr val="000000"/>
                </a:solidFill>
                <a:latin typeface="Tahoma"/>
                <a:ea typeface="Tahoma"/>
                <a:cs typeface="Tahoma"/>
                <a:sym typeface="Tahoma"/>
              </a:defRPr>
            </a:lvl2pPr>
            <a:lvl3pPr indent="0" lvl="2" marL="0" marR="0" algn="l">
              <a:lnSpc>
                <a:spcPct val="100000"/>
              </a:lnSpc>
              <a:spcBef>
                <a:spcPts val="0"/>
              </a:spcBef>
              <a:spcAft>
                <a:spcPts val="0"/>
              </a:spcAft>
              <a:buClr>
                <a:srgbClr val="000000"/>
              </a:buClr>
              <a:buSzPts val="1600"/>
              <a:buFont typeface="Arial"/>
              <a:buNone/>
              <a:defRPr b="1" i="0" sz="1600" u="none" cap="none" strike="noStrike">
                <a:solidFill>
                  <a:srgbClr val="000000"/>
                </a:solidFill>
                <a:latin typeface="Tahoma"/>
                <a:ea typeface="Tahoma"/>
                <a:cs typeface="Tahoma"/>
                <a:sym typeface="Tahoma"/>
              </a:defRPr>
            </a:lvl3pPr>
            <a:lvl4pPr indent="0" lvl="3" marL="0" marR="0" algn="l">
              <a:lnSpc>
                <a:spcPct val="100000"/>
              </a:lnSpc>
              <a:spcBef>
                <a:spcPts val="0"/>
              </a:spcBef>
              <a:spcAft>
                <a:spcPts val="0"/>
              </a:spcAft>
              <a:buClr>
                <a:srgbClr val="000000"/>
              </a:buClr>
              <a:buSzPts val="1600"/>
              <a:buFont typeface="Arial"/>
              <a:buNone/>
              <a:defRPr b="1" i="0" sz="1600" u="none" cap="none" strike="noStrike">
                <a:solidFill>
                  <a:srgbClr val="000000"/>
                </a:solidFill>
                <a:latin typeface="Tahoma"/>
                <a:ea typeface="Tahoma"/>
                <a:cs typeface="Tahoma"/>
                <a:sym typeface="Tahoma"/>
              </a:defRPr>
            </a:lvl4pPr>
            <a:lvl5pPr indent="0" lvl="4" marL="0" marR="0" algn="l">
              <a:lnSpc>
                <a:spcPct val="100000"/>
              </a:lnSpc>
              <a:spcBef>
                <a:spcPts val="0"/>
              </a:spcBef>
              <a:spcAft>
                <a:spcPts val="0"/>
              </a:spcAft>
              <a:buClr>
                <a:srgbClr val="000000"/>
              </a:buClr>
              <a:buSzPts val="1600"/>
              <a:buFont typeface="Arial"/>
              <a:buNone/>
              <a:defRPr b="1" i="0" sz="1600" u="none" cap="none" strike="noStrike">
                <a:solidFill>
                  <a:srgbClr val="000000"/>
                </a:solidFill>
                <a:latin typeface="Tahoma"/>
                <a:ea typeface="Tahoma"/>
                <a:cs typeface="Tahoma"/>
                <a:sym typeface="Tahoma"/>
              </a:defRPr>
            </a:lvl5pPr>
            <a:lvl6pPr indent="0" lvl="5" marL="0" marR="0" algn="l">
              <a:lnSpc>
                <a:spcPct val="100000"/>
              </a:lnSpc>
              <a:spcBef>
                <a:spcPts val="0"/>
              </a:spcBef>
              <a:spcAft>
                <a:spcPts val="0"/>
              </a:spcAft>
              <a:buClr>
                <a:srgbClr val="000000"/>
              </a:buClr>
              <a:buSzPts val="1600"/>
              <a:buFont typeface="Arial"/>
              <a:buNone/>
              <a:defRPr b="1" i="0" sz="1600" u="none" cap="none" strike="noStrike">
                <a:solidFill>
                  <a:srgbClr val="000000"/>
                </a:solidFill>
                <a:latin typeface="Tahoma"/>
                <a:ea typeface="Tahoma"/>
                <a:cs typeface="Tahoma"/>
                <a:sym typeface="Tahoma"/>
              </a:defRPr>
            </a:lvl6pPr>
            <a:lvl7pPr indent="0" lvl="6" marL="0" marR="0" algn="l">
              <a:lnSpc>
                <a:spcPct val="100000"/>
              </a:lnSpc>
              <a:spcBef>
                <a:spcPts val="0"/>
              </a:spcBef>
              <a:spcAft>
                <a:spcPts val="0"/>
              </a:spcAft>
              <a:buClr>
                <a:srgbClr val="000000"/>
              </a:buClr>
              <a:buSzPts val="1600"/>
              <a:buFont typeface="Arial"/>
              <a:buNone/>
              <a:defRPr b="1" i="0" sz="1600" u="none" cap="none" strike="noStrike">
                <a:solidFill>
                  <a:srgbClr val="000000"/>
                </a:solidFill>
                <a:latin typeface="Tahoma"/>
                <a:ea typeface="Tahoma"/>
                <a:cs typeface="Tahoma"/>
                <a:sym typeface="Tahoma"/>
              </a:defRPr>
            </a:lvl7pPr>
            <a:lvl8pPr indent="0" lvl="7" marL="0" marR="0" algn="l">
              <a:lnSpc>
                <a:spcPct val="100000"/>
              </a:lnSpc>
              <a:spcBef>
                <a:spcPts val="0"/>
              </a:spcBef>
              <a:spcAft>
                <a:spcPts val="0"/>
              </a:spcAft>
              <a:buClr>
                <a:srgbClr val="000000"/>
              </a:buClr>
              <a:buSzPts val="1600"/>
              <a:buFont typeface="Arial"/>
              <a:buNone/>
              <a:defRPr b="1" i="0" sz="1600" u="none" cap="none" strike="noStrike">
                <a:solidFill>
                  <a:srgbClr val="000000"/>
                </a:solidFill>
                <a:latin typeface="Tahoma"/>
                <a:ea typeface="Tahoma"/>
                <a:cs typeface="Tahoma"/>
                <a:sym typeface="Tahoma"/>
              </a:defRPr>
            </a:lvl8pPr>
            <a:lvl9pPr indent="0" lvl="8" marL="0" marR="0" algn="l">
              <a:lnSpc>
                <a:spcPct val="100000"/>
              </a:lnSpc>
              <a:spcBef>
                <a:spcPts val="0"/>
              </a:spcBef>
              <a:spcAft>
                <a:spcPts val="0"/>
              </a:spcAft>
              <a:buClr>
                <a:srgbClr val="000000"/>
              </a:buClr>
              <a:buSzPts val="1600"/>
              <a:buFont typeface="Arial"/>
              <a:buNone/>
              <a:defRPr b="1" i="0" sz="1600" u="none" cap="none" strike="noStrike">
                <a:solidFill>
                  <a:srgbClr val="000000"/>
                </a:solidFill>
                <a:latin typeface="Tahoma"/>
                <a:ea typeface="Tahoma"/>
                <a:cs typeface="Tahoma"/>
                <a:sym typeface="Tahom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622" name="Shape 622"/>
        <p:cNvGrpSpPr/>
        <p:nvPr/>
      </p:nvGrpSpPr>
      <p:grpSpPr>
        <a:xfrm>
          <a:off x="0" y="0"/>
          <a:ext cx="0" cy="0"/>
          <a:chOff x="0" y="0"/>
          <a:chExt cx="0" cy="0"/>
        </a:xfrm>
      </p:grpSpPr>
      <p:sp>
        <p:nvSpPr>
          <p:cNvPr id="623" name="Google Shape;623;p66"/>
          <p:cNvSpPr txBox="1"/>
          <p:nvPr/>
        </p:nvSpPr>
        <p:spPr>
          <a:xfrm>
            <a:off x="3276600" y="6596063"/>
            <a:ext cx="5867400" cy="261937"/>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100"/>
              <a:buFont typeface="Arial"/>
              <a:buNone/>
            </a:pPr>
            <a:r>
              <a:rPr b="1" i="0" lang="en-US" sz="1100" u="none" cap="none" strike="noStrike">
                <a:solidFill>
                  <a:srgbClr val="101141"/>
                </a:solidFill>
                <a:latin typeface="Arial"/>
                <a:ea typeface="Arial"/>
                <a:cs typeface="Arial"/>
                <a:sym typeface="Arial"/>
              </a:rPr>
              <a:t>BITS </a:t>
            </a:r>
            <a:r>
              <a:rPr b="0" i="0" lang="en-US" sz="1100" u="none" cap="none" strike="noStrike">
                <a:solidFill>
                  <a:srgbClr val="101141"/>
                </a:solidFill>
                <a:latin typeface="Arial"/>
                <a:ea typeface="Arial"/>
                <a:cs typeface="Arial"/>
                <a:sym typeface="Arial"/>
              </a:rPr>
              <a:t>Pilani, Pilani Campus</a:t>
            </a:r>
            <a:endParaRPr b="0" i="0" sz="1400" u="none" cap="none" strike="noStrike">
              <a:solidFill>
                <a:srgbClr val="000000"/>
              </a:solidFill>
              <a:latin typeface="Arial"/>
              <a:ea typeface="Arial"/>
              <a:cs typeface="Arial"/>
              <a:sym typeface="Arial"/>
            </a:endParaRPr>
          </a:p>
        </p:txBody>
      </p:sp>
      <p:grpSp>
        <p:nvGrpSpPr>
          <p:cNvPr id="624" name="Google Shape;624;p66"/>
          <p:cNvGrpSpPr/>
          <p:nvPr/>
        </p:nvGrpSpPr>
        <p:grpSpPr>
          <a:xfrm>
            <a:off x="2084388" y="6550025"/>
            <a:ext cx="7059612" cy="49213"/>
            <a:chOff x="2083888" y="6550671"/>
            <a:chExt cx="7060112" cy="48665"/>
          </a:xfrm>
        </p:grpSpPr>
        <p:sp>
          <p:nvSpPr>
            <p:cNvPr id="625" name="Google Shape;625;p66"/>
            <p:cNvSpPr/>
            <p:nvPr/>
          </p:nvSpPr>
          <p:spPr>
            <a:xfrm>
              <a:off x="4630418" y="6550671"/>
              <a:ext cx="2329027" cy="48665"/>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rgbClr val="FFFFFF"/>
                </a:solidFill>
                <a:latin typeface="Tahoma"/>
                <a:ea typeface="Tahoma"/>
                <a:cs typeface="Tahoma"/>
                <a:sym typeface="Tahoma"/>
              </a:endParaRPr>
            </a:p>
          </p:txBody>
        </p:sp>
        <p:sp>
          <p:nvSpPr>
            <p:cNvPr id="626" name="Google Shape;626;p66"/>
            <p:cNvSpPr/>
            <p:nvPr/>
          </p:nvSpPr>
          <p:spPr>
            <a:xfrm>
              <a:off x="6908642" y="6550671"/>
              <a:ext cx="2235358" cy="45525"/>
            </a:xfrm>
            <a:prstGeom prst="rect">
              <a:avLst/>
            </a:prstGeom>
            <a:solidFill>
              <a:srgbClr val="E31C2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rgbClr val="FFFFFF"/>
                </a:solidFill>
                <a:latin typeface="Tahoma"/>
                <a:ea typeface="Tahoma"/>
                <a:cs typeface="Tahoma"/>
                <a:sym typeface="Tahoma"/>
              </a:endParaRPr>
            </a:p>
          </p:txBody>
        </p:sp>
        <p:sp>
          <p:nvSpPr>
            <p:cNvPr id="627" name="Google Shape;627;p66"/>
            <p:cNvSpPr/>
            <p:nvPr/>
          </p:nvSpPr>
          <p:spPr>
            <a:xfrm>
              <a:off x="2083888" y="6550671"/>
              <a:ext cx="2581458" cy="48665"/>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rgbClr val="FFFFFF"/>
                </a:solidFill>
                <a:latin typeface="Tahoma"/>
                <a:ea typeface="Tahoma"/>
                <a:cs typeface="Tahoma"/>
                <a:sym typeface="Tahoma"/>
              </a:endParaRPr>
            </a:p>
          </p:txBody>
        </p:sp>
      </p:grpSp>
      <p:pic>
        <p:nvPicPr>
          <p:cNvPr descr="Picture 7.png" id="628" name="Google Shape;628;p66"/>
          <p:cNvPicPr preferRelativeResize="0"/>
          <p:nvPr/>
        </p:nvPicPr>
        <p:blipFill rotWithShape="1">
          <a:blip r:embed="rId2">
            <a:alphaModFix/>
          </a:blip>
          <a:srcRect b="5334" l="1923" r="0" t="0"/>
          <a:stretch/>
        </p:blipFill>
        <p:spPr>
          <a:xfrm>
            <a:off x="6629400" y="0"/>
            <a:ext cx="2193925" cy="692150"/>
          </a:xfrm>
          <a:prstGeom prst="rect">
            <a:avLst/>
          </a:prstGeom>
          <a:noFill/>
          <a:ln>
            <a:noFill/>
          </a:ln>
        </p:spPr>
      </p:pic>
      <p:grpSp>
        <p:nvGrpSpPr>
          <p:cNvPr id="629" name="Google Shape;629;p66"/>
          <p:cNvGrpSpPr/>
          <p:nvPr/>
        </p:nvGrpSpPr>
        <p:grpSpPr>
          <a:xfrm>
            <a:off x="2133600" y="6553200"/>
            <a:ext cx="7010400" cy="46038"/>
            <a:chOff x="1905000" y="6553200"/>
            <a:chExt cx="7010400" cy="45719"/>
          </a:xfrm>
        </p:grpSpPr>
        <p:sp>
          <p:nvSpPr>
            <p:cNvPr id="630" name="Google Shape;630;p66"/>
            <p:cNvSpPr/>
            <p:nvPr/>
          </p:nvSpPr>
          <p:spPr>
            <a:xfrm>
              <a:off x="4267200" y="6553200"/>
              <a:ext cx="2328863" cy="45719"/>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rgbClr val="FFFFFF"/>
                </a:solidFill>
                <a:latin typeface="Tahoma"/>
                <a:ea typeface="Tahoma"/>
                <a:cs typeface="Tahoma"/>
                <a:sym typeface="Tahoma"/>
              </a:endParaRPr>
            </a:p>
          </p:txBody>
        </p:sp>
        <p:sp>
          <p:nvSpPr>
            <p:cNvPr id="631" name="Google Shape;631;p66"/>
            <p:cNvSpPr/>
            <p:nvPr/>
          </p:nvSpPr>
          <p:spPr>
            <a:xfrm>
              <a:off x="1905000" y="6553200"/>
              <a:ext cx="2362200" cy="45719"/>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rgbClr val="FFFFFF"/>
                </a:solidFill>
                <a:latin typeface="Tahoma"/>
                <a:ea typeface="Tahoma"/>
                <a:cs typeface="Tahoma"/>
                <a:sym typeface="Tahoma"/>
              </a:endParaRPr>
            </a:p>
          </p:txBody>
        </p:sp>
        <p:sp>
          <p:nvSpPr>
            <p:cNvPr id="632" name="Google Shape;632;p66"/>
            <p:cNvSpPr/>
            <p:nvPr/>
          </p:nvSpPr>
          <p:spPr>
            <a:xfrm>
              <a:off x="6586538" y="6553200"/>
              <a:ext cx="2328862" cy="45719"/>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rgbClr val="FFFFFF"/>
                </a:solidFill>
                <a:latin typeface="Tahoma"/>
                <a:ea typeface="Tahoma"/>
                <a:cs typeface="Tahoma"/>
                <a:sym typeface="Tahoma"/>
              </a:endParaRPr>
            </a:p>
          </p:txBody>
        </p:sp>
      </p:grpSp>
      <p:grpSp>
        <p:nvGrpSpPr>
          <p:cNvPr id="633" name="Google Shape;633;p66"/>
          <p:cNvGrpSpPr/>
          <p:nvPr/>
        </p:nvGrpSpPr>
        <p:grpSpPr>
          <a:xfrm>
            <a:off x="0" y="1295400"/>
            <a:ext cx="7010400" cy="46038"/>
            <a:chOff x="1905000" y="6553200"/>
            <a:chExt cx="7010400" cy="45719"/>
          </a:xfrm>
        </p:grpSpPr>
        <p:sp>
          <p:nvSpPr>
            <p:cNvPr id="634" name="Google Shape;634;p66"/>
            <p:cNvSpPr/>
            <p:nvPr/>
          </p:nvSpPr>
          <p:spPr>
            <a:xfrm>
              <a:off x="4267200" y="6553200"/>
              <a:ext cx="2328863" cy="45719"/>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rgbClr val="FFFFFF"/>
                </a:solidFill>
                <a:latin typeface="Tahoma"/>
                <a:ea typeface="Tahoma"/>
                <a:cs typeface="Tahoma"/>
                <a:sym typeface="Tahoma"/>
              </a:endParaRPr>
            </a:p>
          </p:txBody>
        </p:sp>
        <p:sp>
          <p:nvSpPr>
            <p:cNvPr id="635" name="Google Shape;635;p66"/>
            <p:cNvSpPr/>
            <p:nvPr/>
          </p:nvSpPr>
          <p:spPr>
            <a:xfrm>
              <a:off x="1905000" y="6553200"/>
              <a:ext cx="2362200" cy="45719"/>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rgbClr val="FFFFFF"/>
                </a:solidFill>
                <a:latin typeface="Tahoma"/>
                <a:ea typeface="Tahoma"/>
                <a:cs typeface="Tahoma"/>
                <a:sym typeface="Tahoma"/>
              </a:endParaRPr>
            </a:p>
          </p:txBody>
        </p:sp>
        <p:sp>
          <p:nvSpPr>
            <p:cNvPr id="636" name="Google Shape;636;p66"/>
            <p:cNvSpPr/>
            <p:nvPr/>
          </p:nvSpPr>
          <p:spPr>
            <a:xfrm>
              <a:off x="6586538" y="6553200"/>
              <a:ext cx="2328862" cy="45719"/>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rgbClr val="FFFFFF"/>
                </a:solidFill>
                <a:latin typeface="Tahoma"/>
                <a:ea typeface="Tahoma"/>
                <a:cs typeface="Tahoma"/>
                <a:sym typeface="Tahoma"/>
              </a:endParaRPr>
            </a:p>
          </p:txBody>
        </p:sp>
      </p:grpSp>
      <p:sp>
        <p:nvSpPr>
          <p:cNvPr id="637" name="Google Shape;637;p66"/>
          <p:cNvSpPr txBox="1"/>
          <p:nvPr>
            <p:ph idx="1" type="body"/>
          </p:nvPr>
        </p:nvSpPr>
        <p:spPr>
          <a:xfrm>
            <a:off x="304800" y="1493837"/>
            <a:ext cx="8229600" cy="4525963"/>
          </a:xfrm>
          <a:prstGeom prst="rect">
            <a:avLst/>
          </a:prstGeom>
          <a:noFill/>
          <a:ln>
            <a:noFill/>
          </a:ln>
        </p:spPr>
        <p:txBody>
          <a:bodyPr anchorCtr="0" anchor="t" bIns="45700" lIns="91425" spcFirstLastPara="1" rIns="91425" wrap="square" tIns="45700">
            <a:normAutofit/>
          </a:bodyPr>
          <a:lstStyle>
            <a:lvl1pPr indent="-228600" lvl="0" marL="457200" marR="0" algn="l">
              <a:lnSpc>
                <a:spcPct val="100000"/>
              </a:lnSpc>
              <a:spcBef>
                <a:spcPts val="480"/>
              </a:spcBef>
              <a:spcAft>
                <a:spcPts val="0"/>
              </a:spcAft>
              <a:buClr>
                <a:srgbClr val="101141"/>
              </a:buClr>
              <a:buSzPts val="2400"/>
              <a:buFont typeface="Arial"/>
              <a:buNone/>
              <a:defRPr sz="2400">
                <a:latin typeface="Arial"/>
                <a:ea typeface="Arial"/>
                <a:cs typeface="Arial"/>
                <a:sym typeface="Arial"/>
              </a:defRPr>
            </a:lvl1pPr>
            <a:lvl2pPr indent="-330200" lvl="1" marL="914400" marR="0" algn="l">
              <a:lnSpc>
                <a:spcPct val="100000"/>
              </a:lnSpc>
              <a:spcBef>
                <a:spcPts val="320"/>
              </a:spcBef>
              <a:spcAft>
                <a:spcPts val="0"/>
              </a:spcAft>
              <a:buClr>
                <a:schemeClr val="dk1"/>
              </a:buClr>
              <a:buSzPts val="1600"/>
              <a:buFont typeface="Arial"/>
              <a:buChar char="–"/>
              <a:defRPr sz="1600">
                <a:latin typeface="Arial"/>
                <a:ea typeface="Arial"/>
                <a:cs typeface="Arial"/>
                <a:sym typeface="Arial"/>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638" name="Google Shape;638;p66"/>
          <p:cNvSpPr txBox="1"/>
          <p:nvPr>
            <p:ph idx="2" type="body"/>
          </p:nvPr>
        </p:nvSpPr>
        <p:spPr>
          <a:xfrm>
            <a:off x="304800" y="152400"/>
            <a:ext cx="6324600" cy="11430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0"/>
              </a:spcBef>
              <a:spcAft>
                <a:spcPts val="0"/>
              </a:spcAft>
              <a:buClr>
                <a:schemeClr val="dk1"/>
              </a:buClr>
              <a:buSzPts val="3600"/>
              <a:buNone/>
              <a:defRPr b="1" sz="3600">
                <a:latin typeface="Arial"/>
                <a:ea typeface="Arial"/>
                <a:cs typeface="Arial"/>
                <a:sym typeface="Arial"/>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and Content">
  <p:cSld name="7_Title and Content">
    <p:spTree>
      <p:nvGrpSpPr>
        <p:cNvPr id="639" name="Shape 639"/>
        <p:cNvGrpSpPr/>
        <p:nvPr/>
      </p:nvGrpSpPr>
      <p:grpSpPr>
        <a:xfrm>
          <a:off x="0" y="0"/>
          <a:ext cx="0" cy="0"/>
          <a:chOff x="0" y="0"/>
          <a:chExt cx="0" cy="0"/>
        </a:xfrm>
      </p:grpSpPr>
      <p:sp>
        <p:nvSpPr>
          <p:cNvPr id="640" name="Google Shape;640;p189"/>
          <p:cNvSpPr txBox="1"/>
          <p:nvPr/>
        </p:nvSpPr>
        <p:spPr>
          <a:xfrm>
            <a:off x="3276600" y="6596063"/>
            <a:ext cx="5867400" cy="261937"/>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b="1" i="0" lang="en-US" sz="1100" u="none" cap="none" strike="noStrike">
                <a:solidFill>
                  <a:srgbClr val="101141"/>
                </a:solidFill>
                <a:latin typeface="Arial"/>
                <a:ea typeface="Arial"/>
                <a:cs typeface="Arial"/>
                <a:sym typeface="Arial"/>
              </a:rPr>
              <a:t>BITS </a:t>
            </a:r>
            <a:r>
              <a:rPr b="0" i="0" lang="en-US" sz="1100" u="none" cap="none" strike="noStrike">
                <a:solidFill>
                  <a:srgbClr val="101141"/>
                </a:solidFill>
                <a:latin typeface="Arial"/>
                <a:ea typeface="Arial"/>
                <a:cs typeface="Arial"/>
                <a:sym typeface="Arial"/>
              </a:rPr>
              <a:t>Pilani, Pilani Campus</a:t>
            </a:r>
            <a:endParaRPr/>
          </a:p>
        </p:txBody>
      </p:sp>
      <p:grpSp>
        <p:nvGrpSpPr>
          <p:cNvPr id="641" name="Google Shape;641;p189"/>
          <p:cNvGrpSpPr/>
          <p:nvPr/>
        </p:nvGrpSpPr>
        <p:grpSpPr>
          <a:xfrm>
            <a:off x="2084388" y="6550025"/>
            <a:ext cx="7059612" cy="49213"/>
            <a:chOff x="2083888" y="6550671"/>
            <a:chExt cx="7060112" cy="48665"/>
          </a:xfrm>
        </p:grpSpPr>
        <p:sp>
          <p:nvSpPr>
            <p:cNvPr id="642" name="Google Shape;642;p189"/>
            <p:cNvSpPr/>
            <p:nvPr/>
          </p:nvSpPr>
          <p:spPr>
            <a:xfrm>
              <a:off x="4630418" y="6550671"/>
              <a:ext cx="2329027" cy="48665"/>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643" name="Google Shape;643;p189"/>
            <p:cNvSpPr/>
            <p:nvPr/>
          </p:nvSpPr>
          <p:spPr>
            <a:xfrm>
              <a:off x="6908642" y="6550671"/>
              <a:ext cx="2235358" cy="45525"/>
            </a:xfrm>
            <a:prstGeom prst="rect">
              <a:avLst/>
            </a:prstGeom>
            <a:solidFill>
              <a:srgbClr val="E31C2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644" name="Google Shape;644;p189"/>
            <p:cNvSpPr/>
            <p:nvPr/>
          </p:nvSpPr>
          <p:spPr>
            <a:xfrm>
              <a:off x="2083888" y="6550671"/>
              <a:ext cx="2581458" cy="48665"/>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pic>
        <p:nvPicPr>
          <p:cNvPr descr="Picture 7.png" id="645" name="Google Shape;645;p189"/>
          <p:cNvPicPr preferRelativeResize="0"/>
          <p:nvPr/>
        </p:nvPicPr>
        <p:blipFill rotWithShape="1">
          <a:blip r:embed="rId2">
            <a:alphaModFix/>
          </a:blip>
          <a:srcRect b="5335" l="1923" r="0" t="0"/>
          <a:stretch/>
        </p:blipFill>
        <p:spPr>
          <a:xfrm>
            <a:off x="6629400" y="0"/>
            <a:ext cx="2193925" cy="692150"/>
          </a:xfrm>
          <a:prstGeom prst="rect">
            <a:avLst/>
          </a:prstGeom>
          <a:noFill/>
          <a:ln>
            <a:noFill/>
          </a:ln>
        </p:spPr>
      </p:pic>
      <p:grpSp>
        <p:nvGrpSpPr>
          <p:cNvPr id="646" name="Google Shape;646;p189"/>
          <p:cNvGrpSpPr/>
          <p:nvPr/>
        </p:nvGrpSpPr>
        <p:grpSpPr>
          <a:xfrm>
            <a:off x="2133600" y="6553200"/>
            <a:ext cx="7010400" cy="46038"/>
            <a:chOff x="1905000" y="6553200"/>
            <a:chExt cx="7010400" cy="45719"/>
          </a:xfrm>
        </p:grpSpPr>
        <p:sp>
          <p:nvSpPr>
            <p:cNvPr id="647" name="Google Shape;647;p189"/>
            <p:cNvSpPr/>
            <p:nvPr/>
          </p:nvSpPr>
          <p:spPr>
            <a:xfrm>
              <a:off x="4267200" y="6553200"/>
              <a:ext cx="2328863" cy="45719"/>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648" name="Google Shape;648;p189"/>
            <p:cNvSpPr/>
            <p:nvPr/>
          </p:nvSpPr>
          <p:spPr>
            <a:xfrm>
              <a:off x="1905000" y="6553200"/>
              <a:ext cx="2362200" cy="45719"/>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649" name="Google Shape;649;p189"/>
            <p:cNvSpPr/>
            <p:nvPr/>
          </p:nvSpPr>
          <p:spPr>
            <a:xfrm>
              <a:off x="6586538" y="6553200"/>
              <a:ext cx="2328862" cy="45719"/>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grpSp>
        <p:nvGrpSpPr>
          <p:cNvPr id="650" name="Google Shape;650;p189"/>
          <p:cNvGrpSpPr/>
          <p:nvPr/>
        </p:nvGrpSpPr>
        <p:grpSpPr>
          <a:xfrm>
            <a:off x="0" y="1295400"/>
            <a:ext cx="7010400" cy="46038"/>
            <a:chOff x="1905000" y="6553200"/>
            <a:chExt cx="7010400" cy="45719"/>
          </a:xfrm>
        </p:grpSpPr>
        <p:sp>
          <p:nvSpPr>
            <p:cNvPr id="651" name="Google Shape;651;p189"/>
            <p:cNvSpPr/>
            <p:nvPr/>
          </p:nvSpPr>
          <p:spPr>
            <a:xfrm>
              <a:off x="4267200" y="6553200"/>
              <a:ext cx="2328863" cy="45719"/>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652" name="Google Shape;652;p189"/>
            <p:cNvSpPr/>
            <p:nvPr/>
          </p:nvSpPr>
          <p:spPr>
            <a:xfrm>
              <a:off x="1905000" y="6553200"/>
              <a:ext cx="2362200" cy="45719"/>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653" name="Google Shape;653;p189"/>
            <p:cNvSpPr/>
            <p:nvPr/>
          </p:nvSpPr>
          <p:spPr>
            <a:xfrm>
              <a:off x="6586538" y="6553200"/>
              <a:ext cx="2328862" cy="45719"/>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sp>
        <p:nvSpPr>
          <p:cNvPr id="654" name="Google Shape;654;p189"/>
          <p:cNvSpPr txBox="1"/>
          <p:nvPr>
            <p:ph idx="1" type="body"/>
          </p:nvPr>
        </p:nvSpPr>
        <p:spPr>
          <a:xfrm>
            <a:off x="304800" y="1493837"/>
            <a:ext cx="8229600" cy="4525963"/>
          </a:xfrm>
          <a:prstGeom prst="rect">
            <a:avLst/>
          </a:prstGeom>
          <a:noFill/>
          <a:ln>
            <a:noFill/>
          </a:ln>
        </p:spPr>
        <p:txBody>
          <a:bodyPr anchorCtr="0" anchor="t" bIns="45700" lIns="91425" spcFirstLastPara="1" rIns="91425" wrap="square" tIns="45700">
            <a:normAutofit/>
          </a:bodyPr>
          <a:lstStyle>
            <a:lvl1pPr indent="-228600" lvl="0" marL="457200" marR="0" algn="l">
              <a:lnSpc>
                <a:spcPct val="100000"/>
              </a:lnSpc>
              <a:spcBef>
                <a:spcPts val="480"/>
              </a:spcBef>
              <a:spcAft>
                <a:spcPts val="0"/>
              </a:spcAft>
              <a:buClr>
                <a:srgbClr val="101141"/>
              </a:buClr>
              <a:buSzPts val="2400"/>
              <a:buFont typeface="Arial"/>
              <a:buNone/>
              <a:defRPr sz="2400">
                <a:latin typeface="Cambria"/>
                <a:ea typeface="Cambria"/>
                <a:cs typeface="Cambria"/>
                <a:sym typeface="Cambria"/>
              </a:defRPr>
            </a:lvl1pPr>
            <a:lvl2pPr indent="-330200" lvl="1" marL="914400" marR="0" algn="l">
              <a:lnSpc>
                <a:spcPct val="100000"/>
              </a:lnSpc>
              <a:spcBef>
                <a:spcPts val="320"/>
              </a:spcBef>
              <a:spcAft>
                <a:spcPts val="0"/>
              </a:spcAft>
              <a:buClr>
                <a:schemeClr val="dk1"/>
              </a:buClr>
              <a:buSzPts val="1600"/>
              <a:buFont typeface="Arial"/>
              <a:buChar char="–"/>
              <a:defRPr sz="1600">
                <a:latin typeface="Cambria"/>
                <a:ea typeface="Cambria"/>
                <a:cs typeface="Cambria"/>
                <a:sym typeface="Cambria"/>
              </a:defRPr>
            </a:lvl2pPr>
            <a:lvl3pPr indent="-381000" lvl="2" marL="1371600" algn="l">
              <a:lnSpc>
                <a:spcPct val="100000"/>
              </a:lnSpc>
              <a:spcBef>
                <a:spcPts val="480"/>
              </a:spcBef>
              <a:spcAft>
                <a:spcPts val="0"/>
              </a:spcAft>
              <a:buSzPts val="2400"/>
              <a:buChar char="•"/>
              <a:defRPr>
                <a:latin typeface="Cambria"/>
                <a:ea typeface="Cambria"/>
                <a:cs typeface="Cambria"/>
                <a:sym typeface="Cambria"/>
              </a:defRPr>
            </a:lvl3pPr>
            <a:lvl4pPr indent="-355600" lvl="3" marL="1828800" algn="l">
              <a:lnSpc>
                <a:spcPct val="100000"/>
              </a:lnSpc>
              <a:spcBef>
                <a:spcPts val="400"/>
              </a:spcBef>
              <a:spcAft>
                <a:spcPts val="0"/>
              </a:spcAft>
              <a:buSzPts val="2000"/>
              <a:buChar char="–"/>
              <a:defRPr>
                <a:latin typeface="Cambria"/>
                <a:ea typeface="Cambria"/>
                <a:cs typeface="Cambria"/>
                <a:sym typeface="Cambria"/>
              </a:defRPr>
            </a:lvl4pPr>
            <a:lvl5pPr indent="-355600" lvl="4" marL="2286000" algn="l">
              <a:lnSpc>
                <a:spcPct val="100000"/>
              </a:lnSpc>
              <a:spcBef>
                <a:spcPts val="400"/>
              </a:spcBef>
              <a:spcAft>
                <a:spcPts val="0"/>
              </a:spcAft>
              <a:buSzPts val="2000"/>
              <a:buChar char="»"/>
              <a:defRPr>
                <a:latin typeface="Cambria"/>
                <a:ea typeface="Cambria"/>
                <a:cs typeface="Cambria"/>
                <a:sym typeface="Cambria"/>
              </a:defRPr>
            </a:lvl5pPr>
            <a:lvl6pPr indent="-355600" lvl="5" marL="2743200" algn="l">
              <a:lnSpc>
                <a:spcPct val="100000"/>
              </a:lnSpc>
              <a:spcBef>
                <a:spcPts val="400"/>
              </a:spcBef>
              <a:spcAft>
                <a:spcPts val="0"/>
              </a:spcAft>
              <a:buSzPts val="2000"/>
              <a:buChar char="•"/>
              <a:defRPr/>
            </a:lvl6pPr>
            <a:lvl7pPr indent="-355600" lvl="6" marL="3200400" algn="l">
              <a:lnSpc>
                <a:spcPct val="100000"/>
              </a:lnSpc>
              <a:spcBef>
                <a:spcPts val="400"/>
              </a:spcBef>
              <a:spcAft>
                <a:spcPts val="0"/>
              </a:spcAft>
              <a:buSzPts val="2000"/>
              <a:buChar char="•"/>
              <a:defRPr/>
            </a:lvl7pPr>
            <a:lvl8pPr indent="-355600" lvl="7" marL="3657600" algn="l">
              <a:lnSpc>
                <a:spcPct val="100000"/>
              </a:lnSpc>
              <a:spcBef>
                <a:spcPts val="400"/>
              </a:spcBef>
              <a:spcAft>
                <a:spcPts val="0"/>
              </a:spcAft>
              <a:buSzPts val="2000"/>
              <a:buChar char="•"/>
              <a:defRPr/>
            </a:lvl8pPr>
            <a:lvl9pPr indent="-355600" lvl="8" marL="4114800" algn="l">
              <a:lnSpc>
                <a:spcPct val="100000"/>
              </a:lnSpc>
              <a:spcBef>
                <a:spcPts val="400"/>
              </a:spcBef>
              <a:spcAft>
                <a:spcPts val="0"/>
              </a:spcAft>
              <a:buSzPts val="2000"/>
              <a:buChar char="•"/>
              <a:defRPr/>
            </a:lvl9pPr>
          </a:lstStyle>
          <a:p/>
        </p:txBody>
      </p:sp>
      <p:sp>
        <p:nvSpPr>
          <p:cNvPr id="655" name="Google Shape;655;p189"/>
          <p:cNvSpPr txBox="1"/>
          <p:nvPr>
            <p:ph idx="2" type="body"/>
          </p:nvPr>
        </p:nvSpPr>
        <p:spPr>
          <a:xfrm>
            <a:off x="304800" y="152400"/>
            <a:ext cx="6324600" cy="11430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0"/>
              </a:spcBef>
              <a:spcAft>
                <a:spcPts val="0"/>
              </a:spcAft>
              <a:buSzPts val="3200"/>
              <a:buNone/>
              <a:defRPr b="1" sz="3600">
                <a:solidFill>
                  <a:srgbClr val="C00000"/>
                </a:solidFill>
                <a:latin typeface="Cambria"/>
                <a:ea typeface="Cambria"/>
                <a:cs typeface="Cambria"/>
                <a:sym typeface="Cambria"/>
              </a:defRPr>
            </a:lvl1pPr>
            <a:lvl2pPr indent="-406400" lvl="1" marL="914400" algn="l">
              <a:lnSpc>
                <a:spcPct val="100000"/>
              </a:lnSpc>
              <a:spcBef>
                <a:spcPts val="560"/>
              </a:spcBef>
              <a:spcAft>
                <a:spcPts val="0"/>
              </a:spcAft>
              <a:buSzPts val="2800"/>
              <a:buChar char="–"/>
              <a:defRPr/>
            </a:lvl2pPr>
            <a:lvl3pPr indent="-381000" lvl="2" marL="1371600" algn="l">
              <a:lnSpc>
                <a:spcPct val="100000"/>
              </a:lnSpc>
              <a:spcBef>
                <a:spcPts val="480"/>
              </a:spcBef>
              <a:spcAft>
                <a:spcPts val="0"/>
              </a:spcAft>
              <a:buSzPts val="2400"/>
              <a:buChar char="•"/>
              <a:defRPr/>
            </a:lvl3pPr>
            <a:lvl4pPr indent="-355600" lvl="3" marL="1828800" algn="l">
              <a:lnSpc>
                <a:spcPct val="100000"/>
              </a:lnSpc>
              <a:spcBef>
                <a:spcPts val="400"/>
              </a:spcBef>
              <a:spcAft>
                <a:spcPts val="0"/>
              </a:spcAft>
              <a:buSzPts val="2000"/>
              <a:buChar char="–"/>
              <a:defRPr/>
            </a:lvl4pPr>
            <a:lvl5pPr indent="-355600" lvl="4" marL="2286000" algn="l">
              <a:lnSpc>
                <a:spcPct val="100000"/>
              </a:lnSpc>
              <a:spcBef>
                <a:spcPts val="400"/>
              </a:spcBef>
              <a:spcAft>
                <a:spcPts val="0"/>
              </a:spcAft>
              <a:buSzPts val="2000"/>
              <a:buChar char="»"/>
              <a:defRPr/>
            </a:lvl5pPr>
            <a:lvl6pPr indent="-355600" lvl="5" marL="2743200" algn="l">
              <a:lnSpc>
                <a:spcPct val="100000"/>
              </a:lnSpc>
              <a:spcBef>
                <a:spcPts val="400"/>
              </a:spcBef>
              <a:spcAft>
                <a:spcPts val="0"/>
              </a:spcAft>
              <a:buSzPts val="2000"/>
              <a:buChar char="•"/>
              <a:defRPr/>
            </a:lvl6pPr>
            <a:lvl7pPr indent="-355600" lvl="6" marL="3200400" algn="l">
              <a:lnSpc>
                <a:spcPct val="100000"/>
              </a:lnSpc>
              <a:spcBef>
                <a:spcPts val="400"/>
              </a:spcBef>
              <a:spcAft>
                <a:spcPts val="0"/>
              </a:spcAft>
              <a:buSzPts val="2000"/>
              <a:buChar char="•"/>
              <a:defRPr/>
            </a:lvl7pPr>
            <a:lvl8pPr indent="-355600" lvl="7" marL="3657600" algn="l">
              <a:lnSpc>
                <a:spcPct val="100000"/>
              </a:lnSpc>
              <a:spcBef>
                <a:spcPts val="400"/>
              </a:spcBef>
              <a:spcAft>
                <a:spcPts val="0"/>
              </a:spcAft>
              <a:buSzPts val="2000"/>
              <a:buChar char="•"/>
              <a:defRPr/>
            </a:lvl8pPr>
            <a:lvl9pPr indent="-355600" lvl="8" marL="4114800" algn="l">
              <a:lnSpc>
                <a:spcPct val="100000"/>
              </a:lnSpc>
              <a:spcBef>
                <a:spcPts val="400"/>
              </a:spcBef>
              <a:spcAft>
                <a:spcPts val="0"/>
              </a:spcAft>
              <a:buSzPts val="2000"/>
              <a:buChar char="•"/>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56" name="Shape 656"/>
        <p:cNvGrpSpPr/>
        <p:nvPr/>
      </p:nvGrpSpPr>
      <p:grpSpPr>
        <a:xfrm>
          <a:off x="0" y="0"/>
          <a:ext cx="0" cy="0"/>
          <a:chOff x="0" y="0"/>
          <a:chExt cx="0" cy="0"/>
        </a:xfrm>
      </p:grpSpPr>
      <p:sp>
        <p:nvSpPr>
          <p:cNvPr id="657" name="Google Shape;657;p73"/>
          <p:cNvSpPr txBox="1"/>
          <p:nvPr>
            <p:ph type="ctrTitle"/>
          </p:nvPr>
        </p:nvSpPr>
        <p:spPr>
          <a:xfrm>
            <a:off x="685800" y="2130425"/>
            <a:ext cx="7772400" cy="1470025"/>
          </a:xfrm>
          <a:prstGeom prst="rect">
            <a:avLst/>
          </a:prstGeom>
          <a:noFill/>
          <a:ln>
            <a:noFill/>
          </a:ln>
        </p:spPr>
        <p:txBody>
          <a:bodyPr anchorCtr="0" anchor="t" bIns="45700" lIns="91425" spcFirstLastPara="1" rIns="91425" wrap="square" tIns="45700">
            <a:noAutofit/>
          </a:bodyPr>
          <a:lstStyle>
            <a:lvl1pPr lvl="0" marR="0" rtl="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658" name="Google Shape;658;p7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p:txBody>
      </p:sp>
      <p:sp>
        <p:nvSpPr>
          <p:cNvPr id="659" name="Google Shape;659;p73"/>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1pPr>
            <a:lvl2pPr lvl="1"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2pPr>
            <a:lvl3pPr lvl="2"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3pPr>
            <a:lvl4pPr lvl="3"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4pPr>
            <a:lvl5pPr lvl="4"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5pPr>
            <a:lvl6pPr lvl="5"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6pPr>
            <a:lvl7pPr lvl="6"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7pPr>
            <a:lvl8pPr lvl="7"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8pPr>
            <a:lvl9pPr lvl="8"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9pPr>
          </a:lstStyle>
          <a:p/>
        </p:txBody>
      </p:sp>
      <p:sp>
        <p:nvSpPr>
          <p:cNvPr id="660" name="Google Shape;660;p73"/>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1pPr>
            <a:lvl2pPr lvl="1"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2pPr>
            <a:lvl3pPr lvl="2"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3pPr>
            <a:lvl4pPr lvl="3"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4pPr>
            <a:lvl5pPr lvl="4"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5pPr>
            <a:lvl6pPr lvl="5"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6pPr>
            <a:lvl7pPr lvl="6"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7pPr>
            <a:lvl8pPr lvl="7"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8pPr>
            <a:lvl9pPr lvl="8"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9pPr>
          </a:lstStyle>
          <a:p/>
        </p:txBody>
      </p:sp>
      <p:sp>
        <p:nvSpPr>
          <p:cNvPr id="661" name="Google Shape;661;p73"/>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600"/>
              <a:buFont typeface="Arial"/>
              <a:buNone/>
              <a:defRPr b="0" i="0" sz="1600" u="none" cap="none" strike="noStrike">
                <a:solidFill>
                  <a:schemeClr val="dk1"/>
                </a:solidFill>
                <a:latin typeface="Tahoma"/>
                <a:ea typeface="Tahoma"/>
                <a:cs typeface="Tahoma"/>
                <a:sym typeface="Tahoma"/>
              </a:defRPr>
            </a:lvl1pPr>
            <a:lvl2pPr indent="0" lvl="1" marL="0" marR="0" rtl="0" algn="l">
              <a:lnSpc>
                <a:spcPct val="100000"/>
              </a:lnSpc>
              <a:spcBef>
                <a:spcPts val="0"/>
              </a:spcBef>
              <a:spcAft>
                <a:spcPts val="0"/>
              </a:spcAft>
              <a:buClr>
                <a:srgbClr val="000000"/>
              </a:buClr>
              <a:buSzPts val="1600"/>
              <a:buFont typeface="Arial"/>
              <a:buNone/>
              <a:defRPr b="0" i="0" sz="1600" u="none" cap="none" strike="noStrike">
                <a:solidFill>
                  <a:schemeClr val="dk1"/>
                </a:solidFill>
                <a:latin typeface="Tahoma"/>
                <a:ea typeface="Tahoma"/>
                <a:cs typeface="Tahoma"/>
                <a:sym typeface="Tahoma"/>
              </a:defRPr>
            </a:lvl2pPr>
            <a:lvl3pPr indent="0" lvl="2" marL="0" marR="0" rtl="0" algn="l">
              <a:lnSpc>
                <a:spcPct val="100000"/>
              </a:lnSpc>
              <a:spcBef>
                <a:spcPts val="0"/>
              </a:spcBef>
              <a:spcAft>
                <a:spcPts val="0"/>
              </a:spcAft>
              <a:buClr>
                <a:srgbClr val="000000"/>
              </a:buClr>
              <a:buSzPts val="1600"/>
              <a:buFont typeface="Arial"/>
              <a:buNone/>
              <a:defRPr b="0" i="0" sz="1600" u="none" cap="none" strike="noStrike">
                <a:solidFill>
                  <a:schemeClr val="dk1"/>
                </a:solidFill>
                <a:latin typeface="Tahoma"/>
                <a:ea typeface="Tahoma"/>
                <a:cs typeface="Tahoma"/>
                <a:sym typeface="Tahoma"/>
              </a:defRPr>
            </a:lvl3pPr>
            <a:lvl4pPr indent="0" lvl="3" marL="0" marR="0" rtl="0" algn="l">
              <a:lnSpc>
                <a:spcPct val="100000"/>
              </a:lnSpc>
              <a:spcBef>
                <a:spcPts val="0"/>
              </a:spcBef>
              <a:spcAft>
                <a:spcPts val="0"/>
              </a:spcAft>
              <a:buClr>
                <a:srgbClr val="000000"/>
              </a:buClr>
              <a:buSzPts val="1600"/>
              <a:buFont typeface="Arial"/>
              <a:buNone/>
              <a:defRPr b="0" i="0" sz="1600" u="none" cap="none" strike="noStrike">
                <a:solidFill>
                  <a:schemeClr val="dk1"/>
                </a:solidFill>
                <a:latin typeface="Tahoma"/>
                <a:ea typeface="Tahoma"/>
                <a:cs typeface="Tahoma"/>
                <a:sym typeface="Tahoma"/>
              </a:defRPr>
            </a:lvl4pPr>
            <a:lvl5pPr indent="0" lvl="4" marL="0" marR="0" rtl="0" algn="l">
              <a:lnSpc>
                <a:spcPct val="100000"/>
              </a:lnSpc>
              <a:spcBef>
                <a:spcPts val="0"/>
              </a:spcBef>
              <a:spcAft>
                <a:spcPts val="0"/>
              </a:spcAft>
              <a:buClr>
                <a:srgbClr val="000000"/>
              </a:buClr>
              <a:buSzPts val="1600"/>
              <a:buFont typeface="Arial"/>
              <a:buNone/>
              <a:defRPr b="0" i="0" sz="1600" u="none" cap="none" strike="noStrike">
                <a:solidFill>
                  <a:schemeClr val="dk1"/>
                </a:solidFill>
                <a:latin typeface="Tahoma"/>
                <a:ea typeface="Tahoma"/>
                <a:cs typeface="Tahoma"/>
                <a:sym typeface="Tahoma"/>
              </a:defRPr>
            </a:lvl5pPr>
            <a:lvl6pPr indent="0" lvl="5" marL="0" marR="0" rtl="0" algn="l">
              <a:lnSpc>
                <a:spcPct val="100000"/>
              </a:lnSpc>
              <a:spcBef>
                <a:spcPts val="0"/>
              </a:spcBef>
              <a:spcAft>
                <a:spcPts val="0"/>
              </a:spcAft>
              <a:buClr>
                <a:srgbClr val="000000"/>
              </a:buClr>
              <a:buSzPts val="1600"/>
              <a:buFont typeface="Arial"/>
              <a:buNone/>
              <a:defRPr b="0" i="0" sz="1600" u="none" cap="none" strike="noStrike">
                <a:solidFill>
                  <a:schemeClr val="dk1"/>
                </a:solidFill>
                <a:latin typeface="Tahoma"/>
                <a:ea typeface="Tahoma"/>
                <a:cs typeface="Tahoma"/>
                <a:sym typeface="Tahoma"/>
              </a:defRPr>
            </a:lvl6pPr>
            <a:lvl7pPr indent="0" lvl="6" marL="0" marR="0" rtl="0" algn="l">
              <a:lnSpc>
                <a:spcPct val="100000"/>
              </a:lnSpc>
              <a:spcBef>
                <a:spcPts val="0"/>
              </a:spcBef>
              <a:spcAft>
                <a:spcPts val="0"/>
              </a:spcAft>
              <a:buClr>
                <a:srgbClr val="000000"/>
              </a:buClr>
              <a:buSzPts val="1600"/>
              <a:buFont typeface="Arial"/>
              <a:buNone/>
              <a:defRPr b="0" i="0" sz="1600" u="none" cap="none" strike="noStrike">
                <a:solidFill>
                  <a:schemeClr val="dk1"/>
                </a:solidFill>
                <a:latin typeface="Tahoma"/>
                <a:ea typeface="Tahoma"/>
                <a:cs typeface="Tahoma"/>
                <a:sym typeface="Tahoma"/>
              </a:defRPr>
            </a:lvl7pPr>
            <a:lvl8pPr indent="0" lvl="7" marL="0" marR="0" rtl="0" algn="l">
              <a:lnSpc>
                <a:spcPct val="100000"/>
              </a:lnSpc>
              <a:spcBef>
                <a:spcPts val="0"/>
              </a:spcBef>
              <a:spcAft>
                <a:spcPts val="0"/>
              </a:spcAft>
              <a:buClr>
                <a:srgbClr val="000000"/>
              </a:buClr>
              <a:buSzPts val="1600"/>
              <a:buFont typeface="Arial"/>
              <a:buNone/>
              <a:defRPr b="0" i="0" sz="1600" u="none" cap="none" strike="noStrike">
                <a:solidFill>
                  <a:schemeClr val="dk1"/>
                </a:solidFill>
                <a:latin typeface="Tahoma"/>
                <a:ea typeface="Tahoma"/>
                <a:cs typeface="Tahoma"/>
                <a:sym typeface="Tahoma"/>
              </a:defRPr>
            </a:lvl8pPr>
            <a:lvl9pPr indent="0" lvl="8" marL="0" marR="0" rtl="0" algn="l">
              <a:lnSpc>
                <a:spcPct val="100000"/>
              </a:lnSpc>
              <a:spcBef>
                <a:spcPts val="0"/>
              </a:spcBef>
              <a:spcAft>
                <a:spcPts val="0"/>
              </a:spcAft>
              <a:buClr>
                <a:srgbClr val="000000"/>
              </a:buClr>
              <a:buSzPts val="1600"/>
              <a:buFont typeface="Arial"/>
              <a:buNone/>
              <a:defRPr b="0" i="0" sz="1600" u="none" cap="none" strike="noStrike">
                <a:solidFill>
                  <a:schemeClr val="dk1"/>
                </a:solidFill>
                <a:latin typeface="Tahoma"/>
                <a:ea typeface="Tahoma"/>
                <a:cs typeface="Tahoma"/>
                <a:sym typeface="Tahom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62" name="Shape 662"/>
        <p:cNvGrpSpPr/>
        <p:nvPr/>
      </p:nvGrpSpPr>
      <p:grpSpPr>
        <a:xfrm>
          <a:off x="0" y="0"/>
          <a:ext cx="0" cy="0"/>
          <a:chOff x="0" y="0"/>
          <a:chExt cx="0" cy="0"/>
        </a:xfrm>
      </p:grpSpPr>
      <p:sp>
        <p:nvSpPr>
          <p:cNvPr id="663" name="Google Shape;663;p74"/>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marR="0" rtl="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664" name="Google Shape;664;p74"/>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1pPr>
            <a:lvl2pPr lvl="1"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2pPr>
            <a:lvl3pPr lvl="2"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3pPr>
            <a:lvl4pPr lvl="3"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4pPr>
            <a:lvl5pPr lvl="4"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5pPr>
            <a:lvl6pPr lvl="5"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6pPr>
            <a:lvl7pPr lvl="6"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7pPr>
            <a:lvl8pPr lvl="7"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8pPr>
            <a:lvl9pPr lvl="8"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9pPr>
          </a:lstStyle>
          <a:p/>
        </p:txBody>
      </p:sp>
      <p:sp>
        <p:nvSpPr>
          <p:cNvPr id="665" name="Google Shape;665;p74"/>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1pPr>
            <a:lvl2pPr lvl="1"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2pPr>
            <a:lvl3pPr lvl="2"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3pPr>
            <a:lvl4pPr lvl="3"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4pPr>
            <a:lvl5pPr lvl="4"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5pPr>
            <a:lvl6pPr lvl="5"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6pPr>
            <a:lvl7pPr lvl="6"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7pPr>
            <a:lvl8pPr lvl="7"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8pPr>
            <a:lvl9pPr lvl="8"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9pPr>
          </a:lstStyle>
          <a:p/>
        </p:txBody>
      </p:sp>
      <p:sp>
        <p:nvSpPr>
          <p:cNvPr id="666" name="Google Shape;666;p74"/>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600"/>
              <a:buFont typeface="Arial"/>
              <a:buNone/>
              <a:defRPr b="0" i="0" sz="1600" u="none" cap="none" strike="noStrike">
                <a:solidFill>
                  <a:schemeClr val="dk1"/>
                </a:solidFill>
                <a:latin typeface="Tahoma"/>
                <a:ea typeface="Tahoma"/>
                <a:cs typeface="Tahoma"/>
                <a:sym typeface="Tahoma"/>
              </a:defRPr>
            </a:lvl1pPr>
            <a:lvl2pPr indent="0" lvl="1" marL="0" marR="0" rtl="0" algn="l">
              <a:lnSpc>
                <a:spcPct val="100000"/>
              </a:lnSpc>
              <a:spcBef>
                <a:spcPts val="0"/>
              </a:spcBef>
              <a:spcAft>
                <a:spcPts val="0"/>
              </a:spcAft>
              <a:buClr>
                <a:srgbClr val="000000"/>
              </a:buClr>
              <a:buSzPts val="1600"/>
              <a:buFont typeface="Arial"/>
              <a:buNone/>
              <a:defRPr b="0" i="0" sz="1600" u="none" cap="none" strike="noStrike">
                <a:solidFill>
                  <a:schemeClr val="dk1"/>
                </a:solidFill>
                <a:latin typeface="Tahoma"/>
                <a:ea typeface="Tahoma"/>
                <a:cs typeface="Tahoma"/>
                <a:sym typeface="Tahoma"/>
              </a:defRPr>
            </a:lvl2pPr>
            <a:lvl3pPr indent="0" lvl="2" marL="0" marR="0" rtl="0" algn="l">
              <a:lnSpc>
                <a:spcPct val="100000"/>
              </a:lnSpc>
              <a:spcBef>
                <a:spcPts val="0"/>
              </a:spcBef>
              <a:spcAft>
                <a:spcPts val="0"/>
              </a:spcAft>
              <a:buClr>
                <a:srgbClr val="000000"/>
              </a:buClr>
              <a:buSzPts val="1600"/>
              <a:buFont typeface="Arial"/>
              <a:buNone/>
              <a:defRPr b="0" i="0" sz="1600" u="none" cap="none" strike="noStrike">
                <a:solidFill>
                  <a:schemeClr val="dk1"/>
                </a:solidFill>
                <a:latin typeface="Tahoma"/>
                <a:ea typeface="Tahoma"/>
                <a:cs typeface="Tahoma"/>
                <a:sym typeface="Tahoma"/>
              </a:defRPr>
            </a:lvl3pPr>
            <a:lvl4pPr indent="0" lvl="3" marL="0" marR="0" rtl="0" algn="l">
              <a:lnSpc>
                <a:spcPct val="100000"/>
              </a:lnSpc>
              <a:spcBef>
                <a:spcPts val="0"/>
              </a:spcBef>
              <a:spcAft>
                <a:spcPts val="0"/>
              </a:spcAft>
              <a:buClr>
                <a:srgbClr val="000000"/>
              </a:buClr>
              <a:buSzPts val="1600"/>
              <a:buFont typeface="Arial"/>
              <a:buNone/>
              <a:defRPr b="0" i="0" sz="1600" u="none" cap="none" strike="noStrike">
                <a:solidFill>
                  <a:schemeClr val="dk1"/>
                </a:solidFill>
                <a:latin typeface="Tahoma"/>
                <a:ea typeface="Tahoma"/>
                <a:cs typeface="Tahoma"/>
                <a:sym typeface="Tahoma"/>
              </a:defRPr>
            </a:lvl4pPr>
            <a:lvl5pPr indent="0" lvl="4" marL="0" marR="0" rtl="0" algn="l">
              <a:lnSpc>
                <a:spcPct val="100000"/>
              </a:lnSpc>
              <a:spcBef>
                <a:spcPts val="0"/>
              </a:spcBef>
              <a:spcAft>
                <a:spcPts val="0"/>
              </a:spcAft>
              <a:buClr>
                <a:srgbClr val="000000"/>
              </a:buClr>
              <a:buSzPts val="1600"/>
              <a:buFont typeface="Arial"/>
              <a:buNone/>
              <a:defRPr b="0" i="0" sz="1600" u="none" cap="none" strike="noStrike">
                <a:solidFill>
                  <a:schemeClr val="dk1"/>
                </a:solidFill>
                <a:latin typeface="Tahoma"/>
                <a:ea typeface="Tahoma"/>
                <a:cs typeface="Tahoma"/>
                <a:sym typeface="Tahoma"/>
              </a:defRPr>
            </a:lvl5pPr>
            <a:lvl6pPr indent="0" lvl="5" marL="0" marR="0" rtl="0" algn="l">
              <a:lnSpc>
                <a:spcPct val="100000"/>
              </a:lnSpc>
              <a:spcBef>
                <a:spcPts val="0"/>
              </a:spcBef>
              <a:spcAft>
                <a:spcPts val="0"/>
              </a:spcAft>
              <a:buClr>
                <a:srgbClr val="000000"/>
              </a:buClr>
              <a:buSzPts val="1600"/>
              <a:buFont typeface="Arial"/>
              <a:buNone/>
              <a:defRPr b="0" i="0" sz="1600" u="none" cap="none" strike="noStrike">
                <a:solidFill>
                  <a:schemeClr val="dk1"/>
                </a:solidFill>
                <a:latin typeface="Tahoma"/>
                <a:ea typeface="Tahoma"/>
                <a:cs typeface="Tahoma"/>
                <a:sym typeface="Tahoma"/>
              </a:defRPr>
            </a:lvl6pPr>
            <a:lvl7pPr indent="0" lvl="6" marL="0" marR="0" rtl="0" algn="l">
              <a:lnSpc>
                <a:spcPct val="100000"/>
              </a:lnSpc>
              <a:spcBef>
                <a:spcPts val="0"/>
              </a:spcBef>
              <a:spcAft>
                <a:spcPts val="0"/>
              </a:spcAft>
              <a:buClr>
                <a:srgbClr val="000000"/>
              </a:buClr>
              <a:buSzPts val="1600"/>
              <a:buFont typeface="Arial"/>
              <a:buNone/>
              <a:defRPr b="0" i="0" sz="1600" u="none" cap="none" strike="noStrike">
                <a:solidFill>
                  <a:schemeClr val="dk1"/>
                </a:solidFill>
                <a:latin typeface="Tahoma"/>
                <a:ea typeface="Tahoma"/>
                <a:cs typeface="Tahoma"/>
                <a:sym typeface="Tahoma"/>
              </a:defRPr>
            </a:lvl7pPr>
            <a:lvl8pPr indent="0" lvl="7" marL="0" marR="0" rtl="0" algn="l">
              <a:lnSpc>
                <a:spcPct val="100000"/>
              </a:lnSpc>
              <a:spcBef>
                <a:spcPts val="0"/>
              </a:spcBef>
              <a:spcAft>
                <a:spcPts val="0"/>
              </a:spcAft>
              <a:buClr>
                <a:srgbClr val="000000"/>
              </a:buClr>
              <a:buSzPts val="1600"/>
              <a:buFont typeface="Arial"/>
              <a:buNone/>
              <a:defRPr b="0" i="0" sz="1600" u="none" cap="none" strike="noStrike">
                <a:solidFill>
                  <a:schemeClr val="dk1"/>
                </a:solidFill>
                <a:latin typeface="Tahoma"/>
                <a:ea typeface="Tahoma"/>
                <a:cs typeface="Tahoma"/>
                <a:sym typeface="Tahoma"/>
              </a:defRPr>
            </a:lvl8pPr>
            <a:lvl9pPr indent="0" lvl="8" marL="0" marR="0" rtl="0" algn="l">
              <a:lnSpc>
                <a:spcPct val="100000"/>
              </a:lnSpc>
              <a:spcBef>
                <a:spcPts val="0"/>
              </a:spcBef>
              <a:spcAft>
                <a:spcPts val="0"/>
              </a:spcAft>
              <a:buClr>
                <a:srgbClr val="000000"/>
              </a:buClr>
              <a:buSzPts val="1600"/>
              <a:buFont typeface="Arial"/>
              <a:buNone/>
              <a:defRPr b="0" i="0" sz="1600" u="none" cap="none" strike="noStrike">
                <a:solidFill>
                  <a:schemeClr val="dk1"/>
                </a:solidFill>
                <a:latin typeface="Tahoma"/>
                <a:ea typeface="Tahoma"/>
                <a:cs typeface="Tahoma"/>
                <a:sym typeface="Tahom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and Content">
  <p:cSld name="3_Title and Content">
    <p:spTree>
      <p:nvGrpSpPr>
        <p:cNvPr id="667" name="Shape 667"/>
        <p:cNvGrpSpPr/>
        <p:nvPr/>
      </p:nvGrpSpPr>
      <p:grpSpPr>
        <a:xfrm>
          <a:off x="0" y="0"/>
          <a:ext cx="0" cy="0"/>
          <a:chOff x="0" y="0"/>
          <a:chExt cx="0" cy="0"/>
        </a:xfrm>
      </p:grpSpPr>
      <p:sp>
        <p:nvSpPr>
          <p:cNvPr id="668" name="Google Shape;668;p86"/>
          <p:cNvSpPr txBox="1"/>
          <p:nvPr>
            <p:ph type="title"/>
          </p:nvPr>
        </p:nvSpPr>
        <p:spPr>
          <a:xfrm>
            <a:off x="395536" y="274638"/>
            <a:ext cx="6120680" cy="850106"/>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chemeClr val="dk1"/>
              </a:buClr>
              <a:buSzPts val="3200"/>
              <a:buFont typeface="Calibri"/>
              <a:buNone/>
              <a:defRPr b="0" i="0" sz="3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669" name="Google Shape;669;p8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670" name="Google Shape;670;p86"/>
          <p:cNvSpPr txBox="1"/>
          <p:nvPr>
            <p:ph idx="11" type="ftr"/>
          </p:nvPr>
        </p:nvSpPr>
        <p:spPr>
          <a:xfrm>
            <a:off x="2195736" y="6237312"/>
            <a:ext cx="4392488"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Tahoma"/>
                <a:ea typeface="Tahoma"/>
                <a:cs typeface="Tahoma"/>
                <a:sym typeface="Tahoma"/>
              </a:defRPr>
            </a:lvl1pPr>
            <a:lvl2pPr lvl="1"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2pPr>
            <a:lvl3pPr lvl="2"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3pPr>
            <a:lvl4pPr lvl="3"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4pPr>
            <a:lvl5pPr lvl="4"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5pPr>
            <a:lvl6pPr lvl="5"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6pPr>
            <a:lvl7pPr lvl="6"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7pPr>
            <a:lvl8pPr lvl="7"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8pPr>
            <a:lvl9pPr lvl="8"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9pPr>
          </a:lstStyle>
          <a:p/>
        </p:txBody>
      </p:sp>
      <p:sp>
        <p:nvSpPr>
          <p:cNvPr id="671" name="Google Shape;671;p86"/>
          <p:cNvSpPr txBox="1"/>
          <p:nvPr>
            <p:ph idx="12" type="sldNum"/>
          </p:nvPr>
        </p:nvSpPr>
        <p:spPr>
          <a:xfrm>
            <a:off x="8532440" y="6237312"/>
            <a:ext cx="611560" cy="293117"/>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600"/>
              <a:buFont typeface="Arial"/>
              <a:buNone/>
              <a:defRPr b="1" i="0" sz="1600" u="none" cap="none" strike="noStrike">
                <a:solidFill>
                  <a:schemeClr val="dk1"/>
                </a:solidFill>
                <a:latin typeface="Tahoma"/>
                <a:ea typeface="Tahoma"/>
                <a:cs typeface="Tahoma"/>
                <a:sym typeface="Tahoma"/>
              </a:defRPr>
            </a:lvl1pPr>
            <a:lvl2pPr indent="0" lvl="1" marL="0" marR="0" rtl="0" algn="l">
              <a:lnSpc>
                <a:spcPct val="100000"/>
              </a:lnSpc>
              <a:spcBef>
                <a:spcPts val="0"/>
              </a:spcBef>
              <a:spcAft>
                <a:spcPts val="0"/>
              </a:spcAft>
              <a:buClr>
                <a:srgbClr val="000000"/>
              </a:buClr>
              <a:buSzPts val="1600"/>
              <a:buFont typeface="Arial"/>
              <a:buNone/>
              <a:defRPr b="1" i="0" sz="1600" u="none" cap="none" strike="noStrike">
                <a:solidFill>
                  <a:schemeClr val="dk1"/>
                </a:solidFill>
                <a:latin typeface="Tahoma"/>
                <a:ea typeface="Tahoma"/>
                <a:cs typeface="Tahoma"/>
                <a:sym typeface="Tahoma"/>
              </a:defRPr>
            </a:lvl2pPr>
            <a:lvl3pPr indent="0" lvl="2" marL="0" marR="0" rtl="0" algn="l">
              <a:lnSpc>
                <a:spcPct val="100000"/>
              </a:lnSpc>
              <a:spcBef>
                <a:spcPts val="0"/>
              </a:spcBef>
              <a:spcAft>
                <a:spcPts val="0"/>
              </a:spcAft>
              <a:buClr>
                <a:srgbClr val="000000"/>
              </a:buClr>
              <a:buSzPts val="1600"/>
              <a:buFont typeface="Arial"/>
              <a:buNone/>
              <a:defRPr b="1" i="0" sz="1600" u="none" cap="none" strike="noStrike">
                <a:solidFill>
                  <a:schemeClr val="dk1"/>
                </a:solidFill>
                <a:latin typeface="Tahoma"/>
                <a:ea typeface="Tahoma"/>
                <a:cs typeface="Tahoma"/>
                <a:sym typeface="Tahoma"/>
              </a:defRPr>
            </a:lvl3pPr>
            <a:lvl4pPr indent="0" lvl="3" marL="0" marR="0" rtl="0" algn="l">
              <a:lnSpc>
                <a:spcPct val="100000"/>
              </a:lnSpc>
              <a:spcBef>
                <a:spcPts val="0"/>
              </a:spcBef>
              <a:spcAft>
                <a:spcPts val="0"/>
              </a:spcAft>
              <a:buClr>
                <a:srgbClr val="000000"/>
              </a:buClr>
              <a:buSzPts val="1600"/>
              <a:buFont typeface="Arial"/>
              <a:buNone/>
              <a:defRPr b="1" i="0" sz="1600" u="none" cap="none" strike="noStrike">
                <a:solidFill>
                  <a:schemeClr val="dk1"/>
                </a:solidFill>
                <a:latin typeface="Tahoma"/>
                <a:ea typeface="Tahoma"/>
                <a:cs typeface="Tahoma"/>
                <a:sym typeface="Tahoma"/>
              </a:defRPr>
            </a:lvl4pPr>
            <a:lvl5pPr indent="0" lvl="4" marL="0" marR="0" rtl="0" algn="l">
              <a:lnSpc>
                <a:spcPct val="100000"/>
              </a:lnSpc>
              <a:spcBef>
                <a:spcPts val="0"/>
              </a:spcBef>
              <a:spcAft>
                <a:spcPts val="0"/>
              </a:spcAft>
              <a:buClr>
                <a:srgbClr val="000000"/>
              </a:buClr>
              <a:buSzPts val="1600"/>
              <a:buFont typeface="Arial"/>
              <a:buNone/>
              <a:defRPr b="1" i="0" sz="1600" u="none" cap="none" strike="noStrike">
                <a:solidFill>
                  <a:schemeClr val="dk1"/>
                </a:solidFill>
                <a:latin typeface="Tahoma"/>
                <a:ea typeface="Tahoma"/>
                <a:cs typeface="Tahoma"/>
                <a:sym typeface="Tahoma"/>
              </a:defRPr>
            </a:lvl5pPr>
            <a:lvl6pPr indent="0" lvl="5" marL="0" marR="0" rtl="0" algn="l">
              <a:lnSpc>
                <a:spcPct val="100000"/>
              </a:lnSpc>
              <a:spcBef>
                <a:spcPts val="0"/>
              </a:spcBef>
              <a:spcAft>
                <a:spcPts val="0"/>
              </a:spcAft>
              <a:buClr>
                <a:srgbClr val="000000"/>
              </a:buClr>
              <a:buSzPts val="1600"/>
              <a:buFont typeface="Arial"/>
              <a:buNone/>
              <a:defRPr b="1" i="0" sz="1600" u="none" cap="none" strike="noStrike">
                <a:solidFill>
                  <a:schemeClr val="dk1"/>
                </a:solidFill>
                <a:latin typeface="Tahoma"/>
                <a:ea typeface="Tahoma"/>
                <a:cs typeface="Tahoma"/>
                <a:sym typeface="Tahoma"/>
              </a:defRPr>
            </a:lvl6pPr>
            <a:lvl7pPr indent="0" lvl="6" marL="0" marR="0" rtl="0" algn="l">
              <a:lnSpc>
                <a:spcPct val="100000"/>
              </a:lnSpc>
              <a:spcBef>
                <a:spcPts val="0"/>
              </a:spcBef>
              <a:spcAft>
                <a:spcPts val="0"/>
              </a:spcAft>
              <a:buClr>
                <a:srgbClr val="000000"/>
              </a:buClr>
              <a:buSzPts val="1600"/>
              <a:buFont typeface="Arial"/>
              <a:buNone/>
              <a:defRPr b="1" i="0" sz="1600" u="none" cap="none" strike="noStrike">
                <a:solidFill>
                  <a:schemeClr val="dk1"/>
                </a:solidFill>
                <a:latin typeface="Tahoma"/>
                <a:ea typeface="Tahoma"/>
                <a:cs typeface="Tahoma"/>
                <a:sym typeface="Tahoma"/>
              </a:defRPr>
            </a:lvl7pPr>
            <a:lvl8pPr indent="0" lvl="7" marL="0" marR="0" rtl="0" algn="l">
              <a:lnSpc>
                <a:spcPct val="100000"/>
              </a:lnSpc>
              <a:spcBef>
                <a:spcPts val="0"/>
              </a:spcBef>
              <a:spcAft>
                <a:spcPts val="0"/>
              </a:spcAft>
              <a:buClr>
                <a:srgbClr val="000000"/>
              </a:buClr>
              <a:buSzPts val="1600"/>
              <a:buFont typeface="Arial"/>
              <a:buNone/>
              <a:defRPr b="1" i="0" sz="1600" u="none" cap="none" strike="noStrike">
                <a:solidFill>
                  <a:schemeClr val="dk1"/>
                </a:solidFill>
                <a:latin typeface="Tahoma"/>
                <a:ea typeface="Tahoma"/>
                <a:cs typeface="Tahoma"/>
                <a:sym typeface="Tahoma"/>
              </a:defRPr>
            </a:lvl8pPr>
            <a:lvl9pPr indent="0" lvl="8" marL="0" marR="0" rtl="0" algn="l">
              <a:lnSpc>
                <a:spcPct val="100000"/>
              </a:lnSpc>
              <a:spcBef>
                <a:spcPts val="0"/>
              </a:spcBef>
              <a:spcAft>
                <a:spcPts val="0"/>
              </a:spcAft>
              <a:buClr>
                <a:srgbClr val="000000"/>
              </a:buClr>
              <a:buSzPts val="1600"/>
              <a:buFont typeface="Arial"/>
              <a:buNone/>
              <a:defRPr b="1" i="0" sz="1600" u="none" cap="none" strike="noStrike">
                <a:solidFill>
                  <a:schemeClr val="dk1"/>
                </a:solidFill>
                <a:latin typeface="Tahoma"/>
                <a:ea typeface="Tahoma"/>
                <a:cs typeface="Tahoma"/>
                <a:sym typeface="Tahom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spTree>
      <p:nvGrpSpPr>
        <p:cNvPr id="672" name="Shape 672"/>
        <p:cNvGrpSpPr/>
        <p:nvPr/>
      </p:nvGrpSpPr>
      <p:grpSpPr>
        <a:xfrm>
          <a:off x="0" y="0"/>
          <a:ext cx="0" cy="0"/>
          <a:chOff x="0" y="0"/>
          <a:chExt cx="0" cy="0"/>
        </a:xfrm>
      </p:grpSpPr>
      <p:sp>
        <p:nvSpPr>
          <p:cNvPr id="673" name="Google Shape;673;p87"/>
          <p:cNvSpPr txBox="1"/>
          <p:nvPr>
            <p:ph type="title"/>
          </p:nvPr>
        </p:nvSpPr>
        <p:spPr>
          <a:xfrm>
            <a:off x="395536" y="274638"/>
            <a:ext cx="6120680" cy="850106"/>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chemeClr val="dk1"/>
              </a:buClr>
              <a:buSzPts val="3200"/>
              <a:buFont typeface="Calibri"/>
              <a:buNone/>
              <a:defRPr b="0" i="0" sz="3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674" name="Google Shape;674;p8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675" name="Google Shape;675;p87"/>
          <p:cNvSpPr txBox="1"/>
          <p:nvPr>
            <p:ph idx="11" type="ftr"/>
          </p:nvPr>
        </p:nvSpPr>
        <p:spPr>
          <a:xfrm>
            <a:off x="2195736" y="6237312"/>
            <a:ext cx="4392488"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Tahoma"/>
                <a:ea typeface="Tahoma"/>
                <a:cs typeface="Tahoma"/>
                <a:sym typeface="Tahoma"/>
              </a:defRPr>
            </a:lvl1pPr>
            <a:lvl2pPr lvl="1"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2pPr>
            <a:lvl3pPr lvl="2"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3pPr>
            <a:lvl4pPr lvl="3"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4pPr>
            <a:lvl5pPr lvl="4"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5pPr>
            <a:lvl6pPr lvl="5"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6pPr>
            <a:lvl7pPr lvl="6"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7pPr>
            <a:lvl8pPr lvl="7"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8pPr>
            <a:lvl9pPr lvl="8"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9pPr>
          </a:lstStyle>
          <a:p/>
        </p:txBody>
      </p:sp>
      <p:sp>
        <p:nvSpPr>
          <p:cNvPr id="676" name="Google Shape;676;p87"/>
          <p:cNvSpPr txBox="1"/>
          <p:nvPr>
            <p:ph idx="12" type="sldNum"/>
          </p:nvPr>
        </p:nvSpPr>
        <p:spPr>
          <a:xfrm>
            <a:off x="8532440" y="6237312"/>
            <a:ext cx="611560" cy="293117"/>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600"/>
              <a:buFont typeface="Arial"/>
              <a:buNone/>
              <a:defRPr b="1" i="0" sz="1600" u="none" cap="none" strike="noStrike">
                <a:solidFill>
                  <a:schemeClr val="dk1"/>
                </a:solidFill>
                <a:latin typeface="Tahoma"/>
                <a:ea typeface="Tahoma"/>
                <a:cs typeface="Tahoma"/>
                <a:sym typeface="Tahoma"/>
              </a:defRPr>
            </a:lvl1pPr>
            <a:lvl2pPr indent="0" lvl="1" marL="0" marR="0" rtl="0" algn="l">
              <a:lnSpc>
                <a:spcPct val="100000"/>
              </a:lnSpc>
              <a:spcBef>
                <a:spcPts val="0"/>
              </a:spcBef>
              <a:spcAft>
                <a:spcPts val="0"/>
              </a:spcAft>
              <a:buClr>
                <a:srgbClr val="000000"/>
              </a:buClr>
              <a:buSzPts val="1600"/>
              <a:buFont typeface="Arial"/>
              <a:buNone/>
              <a:defRPr b="1" i="0" sz="1600" u="none" cap="none" strike="noStrike">
                <a:solidFill>
                  <a:schemeClr val="dk1"/>
                </a:solidFill>
                <a:latin typeface="Tahoma"/>
                <a:ea typeface="Tahoma"/>
                <a:cs typeface="Tahoma"/>
                <a:sym typeface="Tahoma"/>
              </a:defRPr>
            </a:lvl2pPr>
            <a:lvl3pPr indent="0" lvl="2" marL="0" marR="0" rtl="0" algn="l">
              <a:lnSpc>
                <a:spcPct val="100000"/>
              </a:lnSpc>
              <a:spcBef>
                <a:spcPts val="0"/>
              </a:spcBef>
              <a:spcAft>
                <a:spcPts val="0"/>
              </a:spcAft>
              <a:buClr>
                <a:srgbClr val="000000"/>
              </a:buClr>
              <a:buSzPts val="1600"/>
              <a:buFont typeface="Arial"/>
              <a:buNone/>
              <a:defRPr b="1" i="0" sz="1600" u="none" cap="none" strike="noStrike">
                <a:solidFill>
                  <a:schemeClr val="dk1"/>
                </a:solidFill>
                <a:latin typeface="Tahoma"/>
                <a:ea typeface="Tahoma"/>
                <a:cs typeface="Tahoma"/>
                <a:sym typeface="Tahoma"/>
              </a:defRPr>
            </a:lvl3pPr>
            <a:lvl4pPr indent="0" lvl="3" marL="0" marR="0" rtl="0" algn="l">
              <a:lnSpc>
                <a:spcPct val="100000"/>
              </a:lnSpc>
              <a:spcBef>
                <a:spcPts val="0"/>
              </a:spcBef>
              <a:spcAft>
                <a:spcPts val="0"/>
              </a:spcAft>
              <a:buClr>
                <a:srgbClr val="000000"/>
              </a:buClr>
              <a:buSzPts val="1600"/>
              <a:buFont typeface="Arial"/>
              <a:buNone/>
              <a:defRPr b="1" i="0" sz="1600" u="none" cap="none" strike="noStrike">
                <a:solidFill>
                  <a:schemeClr val="dk1"/>
                </a:solidFill>
                <a:latin typeface="Tahoma"/>
                <a:ea typeface="Tahoma"/>
                <a:cs typeface="Tahoma"/>
                <a:sym typeface="Tahoma"/>
              </a:defRPr>
            </a:lvl4pPr>
            <a:lvl5pPr indent="0" lvl="4" marL="0" marR="0" rtl="0" algn="l">
              <a:lnSpc>
                <a:spcPct val="100000"/>
              </a:lnSpc>
              <a:spcBef>
                <a:spcPts val="0"/>
              </a:spcBef>
              <a:spcAft>
                <a:spcPts val="0"/>
              </a:spcAft>
              <a:buClr>
                <a:srgbClr val="000000"/>
              </a:buClr>
              <a:buSzPts val="1600"/>
              <a:buFont typeface="Arial"/>
              <a:buNone/>
              <a:defRPr b="1" i="0" sz="1600" u="none" cap="none" strike="noStrike">
                <a:solidFill>
                  <a:schemeClr val="dk1"/>
                </a:solidFill>
                <a:latin typeface="Tahoma"/>
                <a:ea typeface="Tahoma"/>
                <a:cs typeface="Tahoma"/>
                <a:sym typeface="Tahoma"/>
              </a:defRPr>
            </a:lvl5pPr>
            <a:lvl6pPr indent="0" lvl="5" marL="0" marR="0" rtl="0" algn="l">
              <a:lnSpc>
                <a:spcPct val="100000"/>
              </a:lnSpc>
              <a:spcBef>
                <a:spcPts val="0"/>
              </a:spcBef>
              <a:spcAft>
                <a:spcPts val="0"/>
              </a:spcAft>
              <a:buClr>
                <a:srgbClr val="000000"/>
              </a:buClr>
              <a:buSzPts val="1600"/>
              <a:buFont typeface="Arial"/>
              <a:buNone/>
              <a:defRPr b="1" i="0" sz="1600" u="none" cap="none" strike="noStrike">
                <a:solidFill>
                  <a:schemeClr val="dk1"/>
                </a:solidFill>
                <a:latin typeface="Tahoma"/>
                <a:ea typeface="Tahoma"/>
                <a:cs typeface="Tahoma"/>
                <a:sym typeface="Tahoma"/>
              </a:defRPr>
            </a:lvl6pPr>
            <a:lvl7pPr indent="0" lvl="6" marL="0" marR="0" rtl="0" algn="l">
              <a:lnSpc>
                <a:spcPct val="100000"/>
              </a:lnSpc>
              <a:spcBef>
                <a:spcPts val="0"/>
              </a:spcBef>
              <a:spcAft>
                <a:spcPts val="0"/>
              </a:spcAft>
              <a:buClr>
                <a:srgbClr val="000000"/>
              </a:buClr>
              <a:buSzPts val="1600"/>
              <a:buFont typeface="Arial"/>
              <a:buNone/>
              <a:defRPr b="1" i="0" sz="1600" u="none" cap="none" strike="noStrike">
                <a:solidFill>
                  <a:schemeClr val="dk1"/>
                </a:solidFill>
                <a:latin typeface="Tahoma"/>
                <a:ea typeface="Tahoma"/>
                <a:cs typeface="Tahoma"/>
                <a:sym typeface="Tahoma"/>
              </a:defRPr>
            </a:lvl7pPr>
            <a:lvl8pPr indent="0" lvl="7" marL="0" marR="0" rtl="0" algn="l">
              <a:lnSpc>
                <a:spcPct val="100000"/>
              </a:lnSpc>
              <a:spcBef>
                <a:spcPts val="0"/>
              </a:spcBef>
              <a:spcAft>
                <a:spcPts val="0"/>
              </a:spcAft>
              <a:buClr>
                <a:srgbClr val="000000"/>
              </a:buClr>
              <a:buSzPts val="1600"/>
              <a:buFont typeface="Arial"/>
              <a:buNone/>
              <a:defRPr b="1" i="0" sz="1600" u="none" cap="none" strike="noStrike">
                <a:solidFill>
                  <a:schemeClr val="dk1"/>
                </a:solidFill>
                <a:latin typeface="Tahoma"/>
                <a:ea typeface="Tahoma"/>
                <a:cs typeface="Tahoma"/>
                <a:sym typeface="Tahoma"/>
              </a:defRPr>
            </a:lvl8pPr>
            <a:lvl9pPr indent="0" lvl="8" marL="0" marR="0" rtl="0" algn="l">
              <a:lnSpc>
                <a:spcPct val="100000"/>
              </a:lnSpc>
              <a:spcBef>
                <a:spcPts val="0"/>
              </a:spcBef>
              <a:spcAft>
                <a:spcPts val="0"/>
              </a:spcAft>
              <a:buClr>
                <a:srgbClr val="000000"/>
              </a:buClr>
              <a:buSzPts val="1600"/>
              <a:buFont typeface="Arial"/>
              <a:buNone/>
              <a:defRPr b="1" i="0" sz="1600" u="none" cap="none" strike="noStrike">
                <a:solidFill>
                  <a:schemeClr val="dk1"/>
                </a:solidFill>
                <a:latin typeface="Tahoma"/>
                <a:ea typeface="Tahoma"/>
                <a:cs typeface="Tahoma"/>
                <a:sym typeface="Tahom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77" name="Shape 677"/>
        <p:cNvGrpSpPr/>
        <p:nvPr/>
      </p:nvGrpSpPr>
      <p:grpSpPr>
        <a:xfrm>
          <a:off x="0" y="0"/>
          <a:ext cx="0" cy="0"/>
          <a:chOff x="0" y="0"/>
          <a:chExt cx="0" cy="0"/>
        </a:xfrm>
      </p:grpSpPr>
      <p:sp>
        <p:nvSpPr>
          <p:cNvPr id="678" name="Google Shape;678;p88"/>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chemeClr val="dk1"/>
              </a:buClr>
              <a:buSzPts val="4000"/>
              <a:buFont typeface="Calibri"/>
              <a:buNone/>
              <a:defRPr b="1" i="0" sz="40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679" name="Google Shape;679;p88"/>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00"/>
              </a:spcBef>
              <a:spcAft>
                <a:spcPts val="0"/>
              </a:spcAft>
              <a:buClr>
                <a:srgbClr val="888888"/>
              </a:buClr>
              <a:buSzPts val="2000"/>
              <a:buNone/>
              <a:defRPr sz="2000">
                <a:solidFill>
                  <a:srgbClr val="888888"/>
                </a:solidFill>
              </a:defRPr>
            </a:lvl1pPr>
            <a:lvl2pPr indent="-228600" lvl="1" marL="914400" algn="l">
              <a:lnSpc>
                <a:spcPct val="100000"/>
              </a:lnSpc>
              <a:spcBef>
                <a:spcPts val="360"/>
              </a:spcBef>
              <a:spcAft>
                <a:spcPts val="0"/>
              </a:spcAft>
              <a:buClr>
                <a:srgbClr val="888888"/>
              </a:buClr>
              <a:buSzPts val="1800"/>
              <a:buNone/>
              <a:defRPr sz="1800">
                <a:solidFill>
                  <a:srgbClr val="888888"/>
                </a:solidFill>
              </a:defRPr>
            </a:lvl2pPr>
            <a:lvl3pPr indent="-228600" lvl="2" marL="1371600" algn="l">
              <a:lnSpc>
                <a:spcPct val="100000"/>
              </a:lnSpc>
              <a:spcBef>
                <a:spcPts val="320"/>
              </a:spcBef>
              <a:spcAft>
                <a:spcPts val="0"/>
              </a:spcAft>
              <a:buClr>
                <a:srgbClr val="888888"/>
              </a:buClr>
              <a:buSzPts val="1600"/>
              <a:buNone/>
              <a:defRPr sz="1600">
                <a:solidFill>
                  <a:srgbClr val="888888"/>
                </a:solidFill>
              </a:defRPr>
            </a:lvl3pPr>
            <a:lvl4pPr indent="-228600" lvl="3" marL="1828800" algn="l">
              <a:lnSpc>
                <a:spcPct val="100000"/>
              </a:lnSpc>
              <a:spcBef>
                <a:spcPts val="280"/>
              </a:spcBef>
              <a:spcAft>
                <a:spcPts val="0"/>
              </a:spcAft>
              <a:buClr>
                <a:srgbClr val="888888"/>
              </a:buClr>
              <a:buSzPts val="1400"/>
              <a:buNone/>
              <a:defRPr sz="1400">
                <a:solidFill>
                  <a:srgbClr val="888888"/>
                </a:solidFill>
              </a:defRPr>
            </a:lvl4pPr>
            <a:lvl5pPr indent="-228600" lvl="4" marL="2286000" algn="l">
              <a:lnSpc>
                <a:spcPct val="100000"/>
              </a:lnSpc>
              <a:spcBef>
                <a:spcPts val="280"/>
              </a:spcBef>
              <a:spcAft>
                <a:spcPts val="0"/>
              </a:spcAft>
              <a:buClr>
                <a:srgbClr val="888888"/>
              </a:buClr>
              <a:buSzPts val="1400"/>
              <a:buNone/>
              <a:defRPr sz="1400">
                <a:solidFill>
                  <a:srgbClr val="888888"/>
                </a:solidFill>
              </a:defRPr>
            </a:lvl5pPr>
            <a:lvl6pPr indent="-228600" lvl="5" marL="2743200" algn="l">
              <a:lnSpc>
                <a:spcPct val="100000"/>
              </a:lnSpc>
              <a:spcBef>
                <a:spcPts val="280"/>
              </a:spcBef>
              <a:spcAft>
                <a:spcPts val="0"/>
              </a:spcAft>
              <a:buClr>
                <a:srgbClr val="888888"/>
              </a:buClr>
              <a:buSzPts val="1400"/>
              <a:buNone/>
              <a:defRPr sz="1400">
                <a:solidFill>
                  <a:srgbClr val="888888"/>
                </a:solidFill>
              </a:defRPr>
            </a:lvl6pPr>
            <a:lvl7pPr indent="-228600" lvl="6" marL="3200400" algn="l">
              <a:lnSpc>
                <a:spcPct val="100000"/>
              </a:lnSpc>
              <a:spcBef>
                <a:spcPts val="280"/>
              </a:spcBef>
              <a:spcAft>
                <a:spcPts val="0"/>
              </a:spcAft>
              <a:buClr>
                <a:srgbClr val="888888"/>
              </a:buClr>
              <a:buSzPts val="1400"/>
              <a:buNone/>
              <a:defRPr sz="1400">
                <a:solidFill>
                  <a:srgbClr val="888888"/>
                </a:solidFill>
              </a:defRPr>
            </a:lvl7pPr>
            <a:lvl8pPr indent="-228600" lvl="7" marL="3657600" algn="l">
              <a:lnSpc>
                <a:spcPct val="100000"/>
              </a:lnSpc>
              <a:spcBef>
                <a:spcPts val="280"/>
              </a:spcBef>
              <a:spcAft>
                <a:spcPts val="0"/>
              </a:spcAft>
              <a:buClr>
                <a:srgbClr val="888888"/>
              </a:buClr>
              <a:buSzPts val="1400"/>
              <a:buNone/>
              <a:defRPr sz="1400">
                <a:solidFill>
                  <a:srgbClr val="888888"/>
                </a:solidFill>
              </a:defRPr>
            </a:lvl8pPr>
            <a:lvl9pPr indent="-228600" lvl="8" marL="4114800" algn="l">
              <a:lnSpc>
                <a:spcPct val="100000"/>
              </a:lnSpc>
              <a:spcBef>
                <a:spcPts val="280"/>
              </a:spcBef>
              <a:spcAft>
                <a:spcPts val="0"/>
              </a:spcAft>
              <a:buClr>
                <a:srgbClr val="888888"/>
              </a:buClr>
              <a:buSzPts val="1400"/>
              <a:buNone/>
              <a:defRPr sz="1400">
                <a:solidFill>
                  <a:srgbClr val="888888"/>
                </a:solidFill>
              </a:defRPr>
            </a:lvl9pPr>
          </a:lstStyle>
          <a:p/>
        </p:txBody>
      </p:sp>
      <p:sp>
        <p:nvSpPr>
          <p:cNvPr id="680" name="Google Shape;680;p88"/>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1pPr>
            <a:lvl2pPr lvl="1"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2pPr>
            <a:lvl3pPr lvl="2"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3pPr>
            <a:lvl4pPr lvl="3"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4pPr>
            <a:lvl5pPr lvl="4"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5pPr>
            <a:lvl6pPr lvl="5"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6pPr>
            <a:lvl7pPr lvl="6"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7pPr>
            <a:lvl8pPr lvl="7"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8pPr>
            <a:lvl9pPr lvl="8"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9pPr>
          </a:lstStyle>
          <a:p/>
        </p:txBody>
      </p:sp>
      <p:sp>
        <p:nvSpPr>
          <p:cNvPr id="681" name="Google Shape;681;p88"/>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1pPr>
            <a:lvl2pPr lvl="1"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2pPr>
            <a:lvl3pPr lvl="2"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3pPr>
            <a:lvl4pPr lvl="3"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4pPr>
            <a:lvl5pPr lvl="4"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5pPr>
            <a:lvl6pPr lvl="5"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6pPr>
            <a:lvl7pPr lvl="6"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7pPr>
            <a:lvl8pPr lvl="7"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8pPr>
            <a:lvl9pPr lvl="8"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9pPr>
          </a:lstStyle>
          <a:p/>
        </p:txBody>
      </p:sp>
      <p:sp>
        <p:nvSpPr>
          <p:cNvPr id="682" name="Google Shape;682;p88"/>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600"/>
              <a:buFont typeface="Arial"/>
              <a:buNone/>
              <a:defRPr b="0" i="0" sz="1600" u="none" cap="none" strike="noStrike">
                <a:solidFill>
                  <a:schemeClr val="dk1"/>
                </a:solidFill>
                <a:latin typeface="Tahoma"/>
                <a:ea typeface="Tahoma"/>
                <a:cs typeface="Tahoma"/>
                <a:sym typeface="Tahoma"/>
              </a:defRPr>
            </a:lvl1pPr>
            <a:lvl2pPr indent="0" lvl="1" marL="0" marR="0" rtl="0" algn="l">
              <a:lnSpc>
                <a:spcPct val="100000"/>
              </a:lnSpc>
              <a:spcBef>
                <a:spcPts val="0"/>
              </a:spcBef>
              <a:spcAft>
                <a:spcPts val="0"/>
              </a:spcAft>
              <a:buClr>
                <a:srgbClr val="000000"/>
              </a:buClr>
              <a:buSzPts val="1600"/>
              <a:buFont typeface="Arial"/>
              <a:buNone/>
              <a:defRPr b="0" i="0" sz="1600" u="none" cap="none" strike="noStrike">
                <a:solidFill>
                  <a:schemeClr val="dk1"/>
                </a:solidFill>
                <a:latin typeface="Tahoma"/>
                <a:ea typeface="Tahoma"/>
                <a:cs typeface="Tahoma"/>
                <a:sym typeface="Tahoma"/>
              </a:defRPr>
            </a:lvl2pPr>
            <a:lvl3pPr indent="0" lvl="2" marL="0" marR="0" rtl="0" algn="l">
              <a:lnSpc>
                <a:spcPct val="100000"/>
              </a:lnSpc>
              <a:spcBef>
                <a:spcPts val="0"/>
              </a:spcBef>
              <a:spcAft>
                <a:spcPts val="0"/>
              </a:spcAft>
              <a:buClr>
                <a:srgbClr val="000000"/>
              </a:buClr>
              <a:buSzPts val="1600"/>
              <a:buFont typeface="Arial"/>
              <a:buNone/>
              <a:defRPr b="0" i="0" sz="1600" u="none" cap="none" strike="noStrike">
                <a:solidFill>
                  <a:schemeClr val="dk1"/>
                </a:solidFill>
                <a:latin typeface="Tahoma"/>
                <a:ea typeface="Tahoma"/>
                <a:cs typeface="Tahoma"/>
                <a:sym typeface="Tahoma"/>
              </a:defRPr>
            </a:lvl3pPr>
            <a:lvl4pPr indent="0" lvl="3" marL="0" marR="0" rtl="0" algn="l">
              <a:lnSpc>
                <a:spcPct val="100000"/>
              </a:lnSpc>
              <a:spcBef>
                <a:spcPts val="0"/>
              </a:spcBef>
              <a:spcAft>
                <a:spcPts val="0"/>
              </a:spcAft>
              <a:buClr>
                <a:srgbClr val="000000"/>
              </a:buClr>
              <a:buSzPts val="1600"/>
              <a:buFont typeface="Arial"/>
              <a:buNone/>
              <a:defRPr b="0" i="0" sz="1600" u="none" cap="none" strike="noStrike">
                <a:solidFill>
                  <a:schemeClr val="dk1"/>
                </a:solidFill>
                <a:latin typeface="Tahoma"/>
                <a:ea typeface="Tahoma"/>
                <a:cs typeface="Tahoma"/>
                <a:sym typeface="Tahoma"/>
              </a:defRPr>
            </a:lvl4pPr>
            <a:lvl5pPr indent="0" lvl="4" marL="0" marR="0" rtl="0" algn="l">
              <a:lnSpc>
                <a:spcPct val="100000"/>
              </a:lnSpc>
              <a:spcBef>
                <a:spcPts val="0"/>
              </a:spcBef>
              <a:spcAft>
                <a:spcPts val="0"/>
              </a:spcAft>
              <a:buClr>
                <a:srgbClr val="000000"/>
              </a:buClr>
              <a:buSzPts val="1600"/>
              <a:buFont typeface="Arial"/>
              <a:buNone/>
              <a:defRPr b="0" i="0" sz="1600" u="none" cap="none" strike="noStrike">
                <a:solidFill>
                  <a:schemeClr val="dk1"/>
                </a:solidFill>
                <a:latin typeface="Tahoma"/>
                <a:ea typeface="Tahoma"/>
                <a:cs typeface="Tahoma"/>
                <a:sym typeface="Tahoma"/>
              </a:defRPr>
            </a:lvl5pPr>
            <a:lvl6pPr indent="0" lvl="5" marL="0" marR="0" rtl="0" algn="l">
              <a:lnSpc>
                <a:spcPct val="100000"/>
              </a:lnSpc>
              <a:spcBef>
                <a:spcPts val="0"/>
              </a:spcBef>
              <a:spcAft>
                <a:spcPts val="0"/>
              </a:spcAft>
              <a:buClr>
                <a:srgbClr val="000000"/>
              </a:buClr>
              <a:buSzPts val="1600"/>
              <a:buFont typeface="Arial"/>
              <a:buNone/>
              <a:defRPr b="0" i="0" sz="1600" u="none" cap="none" strike="noStrike">
                <a:solidFill>
                  <a:schemeClr val="dk1"/>
                </a:solidFill>
                <a:latin typeface="Tahoma"/>
                <a:ea typeface="Tahoma"/>
                <a:cs typeface="Tahoma"/>
                <a:sym typeface="Tahoma"/>
              </a:defRPr>
            </a:lvl6pPr>
            <a:lvl7pPr indent="0" lvl="6" marL="0" marR="0" rtl="0" algn="l">
              <a:lnSpc>
                <a:spcPct val="100000"/>
              </a:lnSpc>
              <a:spcBef>
                <a:spcPts val="0"/>
              </a:spcBef>
              <a:spcAft>
                <a:spcPts val="0"/>
              </a:spcAft>
              <a:buClr>
                <a:srgbClr val="000000"/>
              </a:buClr>
              <a:buSzPts val="1600"/>
              <a:buFont typeface="Arial"/>
              <a:buNone/>
              <a:defRPr b="0" i="0" sz="1600" u="none" cap="none" strike="noStrike">
                <a:solidFill>
                  <a:schemeClr val="dk1"/>
                </a:solidFill>
                <a:latin typeface="Tahoma"/>
                <a:ea typeface="Tahoma"/>
                <a:cs typeface="Tahoma"/>
                <a:sym typeface="Tahoma"/>
              </a:defRPr>
            </a:lvl7pPr>
            <a:lvl8pPr indent="0" lvl="7" marL="0" marR="0" rtl="0" algn="l">
              <a:lnSpc>
                <a:spcPct val="100000"/>
              </a:lnSpc>
              <a:spcBef>
                <a:spcPts val="0"/>
              </a:spcBef>
              <a:spcAft>
                <a:spcPts val="0"/>
              </a:spcAft>
              <a:buClr>
                <a:srgbClr val="000000"/>
              </a:buClr>
              <a:buSzPts val="1600"/>
              <a:buFont typeface="Arial"/>
              <a:buNone/>
              <a:defRPr b="0" i="0" sz="1600" u="none" cap="none" strike="noStrike">
                <a:solidFill>
                  <a:schemeClr val="dk1"/>
                </a:solidFill>
                <a:latin typeface="Tahoma"/>
                <a:ea typeface="Tahoma"/>
                <a:cs typeface="Tahoma"/>
                <a:sym typeface="Tahoma"/>
              </a:defRPr>
            </a:lvl8pPr>
            <a:lvl9pPr indent="0" lvl="8" marL="0" marR="0" rtl="0" algn="l">
              <a:lnSpc>
                <a:spcPct val="100000"/>
              </a:lnSpc>
              <a:spcBef>
                <a:spcPts val="0"/>
              </a:spcBef>
              <a:spcAft>
                <a:spcPts val="0"/>
              </a:spcAft>
              <a:buClr>
                <a:srgbClr val="000000"/>
              </a:buClr>
              <a:buSzPts val="1600"/>
              <a:buFont typeface="Arial"/>
              <a:buNone/>
              <a:defRPr b="0" i="0" sz="1600" u="none" cap="none" strike="noStrike">
                <a:solidFill>
                  <a:schemeClr val="dk1"/>
                </a:solidFill>
                <a:latin typeface="Tahoma"/>
                <a:ea typeface="Tahoma"/>
                <a:cs typeface="Tahoma"/>
                <a:sym typeface="Tahom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83" name="Shape 683"/>
        <p:cNvGrpSpPr/>
        <p:nvPr/>
      </p:nvGrpSpPr>
      <p:grpSpPr>
        <a:xfrm>
          <a:off x="0" y="0"/>
          <a:ext cx="0" cy="0"/>
          <a:chOff x="0" y="0"/>
          <a:chExt cx="0" cy="0"/>
        </a:xfrm>
      </p:grpSpPr>
      <p:sp>
        <p:nvSpPr>
          <p:cNvPr id="684" name="Google Shape;684;p89"/>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marR="0" rtl="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685" name="Google Shape;685;p8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686" name="Google Shape;686;p89"/>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687" name="Google Shape;687;p89"/>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1pPr>
            <a:lvl2pPr lvl="1"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2pPr>
            <a:lvl3pPr lvl="2"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3pPr>
            <a:lvl4pPr lvl="3"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4pPr>
            <a:lvl5pPr lvl="4"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5pPr>
            <a:lvl6pPr lvl="5"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6pPr>
            <a:lvl7pPr lvl="6"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7pPr>
            <a:lvl8pPr lvl="7"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8pPr>
            <a:lvl9pPr lvl="8"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9pPr>
          </a:lstStyle>
          <a:p/>
        </p:txBody>
      </p:sp>
      <p:sp>
        <p:nvSpPr>
          <p:cNvPr id="688" name="Google Shape;688;p89"/>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1pPr>
            <a:lvl2pPr lvl="1"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2pPr>
            <a:lvl3pPr lvl="2"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3pPr>
            <a:lvl4pPr lvl="3"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4pPr>
            <a:lvl5pPr lvl="4"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5pPr>
            <a:lvl6pPr lvl="5"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6pPr>
            <a:lvl7pPr lvl="6"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7pPr>
            <a:lvl8pPr lvl="7"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8pPr>
            <a:lvl9pPr lvl="8"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9pPr>
          </a:lstStyle>
          <a:p/>
        </p:txBody>
      </p:sp>
      <p:sp>
        <p:nvSpPr>
          <p:cNvPr id="689" name="Google Shape;689;p89"/>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600"/>
              <a:buFont typeface="Arial"/>
              <a:buNone/>
              <a:defRPr b="0" i="0" sz="1600" u="none" cap="none" strike="noStrike">
                <a:solidFill>
                  <a:schemeClr val="dk1"/>
                </a:solidFill>
                <a:latin typeface="Tahoma"/>
                <a:ea typeface="Tahoma"/>
                <a:cs typeface="Tahoma"/>
                <a:sym typeface="Tahoma"/>
              </a:defRPr>
            </a:lvl1pPr>
            <a:lvl2pPr indent="0" lvl="1" marL="0" marR="0" rtl="0" algn="l">
              <a:lnSpc>
                <a:spcPct val="100000"/>
              </a:lnSpc>
              <a:spcBef>
                <a:spcPts val="0"/>
              </a:spcBef>
              <a:spcAft>
                <a:spcPts val="0"/>
              </a:spcAft>
              <a:buClr>
                <a:srgbClr val="000000"/>
              </a:buClr>
              <a:buSzPts val="1600"/>
              <a:buFont typeface="Arial"/>
              <a:buNone/>
              <a:defRPr b="0" i="0" sz="1600" u="none" cap="none" strike="noStrike">
                <a:solidFill>
                  <a:schemeClr val="dk1"/>
                </a:solidFill>
                <a:latin typeface="Tahoma"/>
                <a:ea typeface="Tahoma"/>
                <a:cs typeface="Tahoma"/>
                <a:sym typeface="Tahoma"/>
              </a:defRPr>
            </a:lvl2pPr>
            <a:lvl3pPr indent="0" lvl="2" marL="0" marR="0" rtl="0" algn="l">
              <a:lnSpc>
                <a:spcPct val="100000"/>
              </a:lnSpc>
              <a:spcBef>
                <a:spcPts val="0"/>
              </a:spcBef>
              <a:spcAft>
                <a:spcPts val="0"/>
              </a:spcAft>
              <a:buClr>
                <a:srgbClr val="000000"/>
              </a:buClr>
              <a:buSzPts val="1600"/>
              <a:buFont typeface="Arial"/>
              <a:buNone/>
              <a:defRPr b="0" i="0" sz="1600" u="none" cap="none" strike="noStrike">
                <a:solidFill>
                  <a:schemeClr val="dk1"/>
                </a:solidFill>
                <a:latin typeface="Tahoma"/>
                <a:ea typeface="Tahoma"/>
                <a:cs typeface="Tahoma"/>
                <a:sym typeface="Tahoma"/>
              </a:defRPr>
            </a:lvl3pPr>
            <a:lvl4pPr indent="0" lvl="3" marL="0" marR="0" rtl="0" algn="l">
              <a:lnSpc>
                <a:spcPct val="100000"/>
              </a:lnSpc>
              <a:spcBef>
                <a:spcPts val="0"/>
              </a:spcBef>
              <a:spcAft>
                <a:spcPts val="0"/>
              </a:spcAft>
              <a:buClr>
                <a:srgbClr val="000000"/>
              </a:buClr>
              <a:buSzPts val="1600"/>
              <a:buFont typeface="Arial"/>
              <a:buNone/>
              <a:defRPr b="0" i="0" sz="1600" u="none" cap="none" strike="noStrike">
                <a:solidFill>
                  <a:schemeClr val="dk1"/>
                </a:solidFill>
                <a:latin typeface="Tahoma"/>
                <a:ea typeface="Tahoma"/>
                <a:cs typeface="Tahoma"/>
                <a:sym typeface="Tahoma"/>
              </a:defRPr>
            </a:lvl4pPr>
            <a:lvl5pPr indent="0" lvl="4" marL="0" marR="0" rtl="0" algn="l">
              <a:lnSpc>
                <a:spcPct val="100000"/>
              </a:lnSpc>
              <a:spcBef>
                <a:spcPts val="0"/>
              </a:spcBef>
              <a:spcAft>
                <a:spcPts val="0"/>
              </a:spcAft>
              <a:buClr>
                <a:srgbClr val="000000"/>
              </a:buClr>
              <a:buSzPts val="1600"/>
              <a:buFont typeface="Arial"/>
              <a:buNone/>
              <a:defRPr b="0" i="0" sz="1600" u="none" cap="none" strike="noStrike">
                <a:solidFill>
                  <a:schemeClr val="dk1"/>
                </a:solidFill>
                <a:latin typeface="Tahoma"/>
                <a:ea typeface="Tahoma"/>
                <a:cs typeface="Tahoma"/>
                <a:sym typeface="Tahoma"/>
              </a:defRPr>
            </a:lvl5pPr>
            <a:lvl6pPr indent="0" lvl="5" marL="0" marR="0" rtl="0" algn="l">
              <a:lnSpc>
                <a:spcPct val="100000"/>
              </a:lnSpc>
              <a:spcBef>
                <a:spcPts val="0"/>
              </a:spcBef>
              <a:spcAft>
                <a:spcPts val="0"/>
              </a:spcAft>
              <a:buClr>
                <a:srgbClr val="000000"/>
              </a:buClr>
              <a:buSzPts val="1600"/>
              <a:buFont typeface="Arial"/>
              <a:buNone/>
              <a:defRPr b="0" i="0" sz="1600" u="none" cap="none" strike="noStrike">
                <a:solidFill>
                  <a:schemeClr val="dk1"/>
                </a:solidFill>
                <a:latin typeface="Tahoma"/>
                <a:ea typeface="Tahoma"/>
                <a:cs typeface="Tahoma"/>
                <a:sym typeface="Tahoma"/>
              </a:defRPr>
            </a:lvl6pPr>
            <a:lvl7pPr indent="0" lvl="6" marL="0" marR="0" rtl="0" algn="l">
              <a:lnSpc>
                <a:spcPct val="100000"/>
              </a:lnSpc>
              <a:spcBef>
                <a:spcPts val="0"/>
              </a:spcBef>
              <a:spcAft>
                <a:spcPts val="0"/>
              </a:spcAft>
              <a:buClr>
                <a:srgbClr val="000000"/>
              </a:buClr>
              <a:buSzPts val="1600"/>
              <a:buFont typeface="Arial"/>
              <a:buNone/>
              <a:defRPr b="0" i="0" sz="1600" u="none" cap="none" strike="noStrike">
                <a:solidFill>
                  <a:schemeClr val="dk1"/>
                </a:solidFill>
                <a:latin typeface="Tahoma"/>
                <a:ea typeface="Tahoma"/>
                <a:cs typeface="Tahoma"/>
                <a:sym typeface="Tahoma"/>
              </a:defRPr>
            </a:lvl7pPr>
            <a:lvl8pPr indent="0" lvl="7" marL="0" marR="0" rtl="0" algn="l">
              <a:lnSpc>
                <a:spcPct val="100000"/>
              </a:lnSpc>
              <a:spcBef>
                <a:spcPts val="0"/>
              </a:spcBef>
              <a:spcAft>
                <a:spcPts val="0"/>
              </a:spcAft>
              <a:buClr>
                <a:srgbClr val="000000"/>
              </a:buClr>
              <a:buSzPts val="1600"/>
              <a:buFont typeface="Arial"/>
              <a:buNone/>
              <a:defRPr b="0" i="0" sz="1600" u="none" cap="none" strike="noStrike">
                <a:solidFill>
                  <a:schemeClr val="dk1"/>
                </a:solidFill>
                <a:latin typeface="Tahoma"/>
                <a:ea typeface="Tahoma"/>
                <a:cs typeface="Tahoma"/>
                <a:sym typeface="Tahoma"/>
              </a:defRPr>
            </a:lvl8pPr>
            <a:lvl9pPr indent="0" lvl="8" marL="0" marR="0" rtl="0" algn="l">
              <a:lnSpc>
                <a:spcPct val="100000"/>
              </a:lnSpc>
              <a:spcBef>
                <a:spcPts val="0"/>
              </a:spcBef>
              <a:spcAft>
                <a:spcPts val="0"/>
              </a:spcAft>
              <a:buClr>
                <a:srgbClr val="000000"/>
              </a:buClr>
              <a:buSzPts val="1600"/>
              <a:buFont typeface="Arial"/>
              <a:buNone/>
              <a:defRPr b="0" i="0" sz="1600" u="none" cap="none" strike="noStrike">
                <a:solidFill>
                  <a:schemeClr val="dk1"/>
                </a:solidFill>
                <a:latin typeface="Tahoma"/>
                <a:ea typeface="Tahoma"/>
                <a:cs typeface="Tahoma"/>
                <a:sym typeface="Tahom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90" name="Shape 690"/>
        <p:cNvGrpSpPr/>
        <p:nvPr/>
      </p:nvGrpSpPr>
      <p:grpSpPr>
        <a:xfrm>
          <a:off x="0" y="0"/>
          <a:ext cx="0" cy="0"/>
          <a:chOff x="0" y="0"/>
          <a:chExt cx="0" cy="0"/>
        </a:xfrm>
      </p:grpSpPr>
      <p:sp>
        <p:nvSpPr>
          <p:cNvPr id="691" name="Google Shape;691;p90"/>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marR="0" rtl="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692" name="Google Shape;692;p90"/>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693" name="Google Shape;693;p90"/>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694" name="Google Shape;694;p90"/>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695" name="Google Shape;695;p90"/>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696" name="Google Shape;696;p90"/>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1pPr>
            <a:lvl2pPr lvl="1"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2pPr>
            <a:lvl3pPr lvl="2"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3pPr>
            <a:lvl4pPr lvl="3"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4pPr>
            <a:lvl5pPr lvl="4"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5pPr>
            <a:lvl6pPr lvl="5"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6pPr>
            <a:lvl7pPr lvl="6"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7pPr>
            <a:lvl8pPr lvl="7"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8pPr>
            <a:lvl9pPr lvl="8"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9pPr>
          </a:lstStyle>
          <a:p/>
        </p:txBody>
      </p:sp>
      <p:sp>
        <p:nvSpPr>
          <p:cNvPr id="697" name="Google Shape;697;p90"/>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1pPr>
            <a:lvl2pPr lvl="1"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2pPr>
            <a:lvl3pPr lvl="2"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3pPr>
            <a:lvl4pPr lvl="3"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4pPr>
            <a:lvl5pPr lvl="4"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5pPr>
            <a:lvl6pPr lvl="5"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6pPr>
            <a:lvl7pPr lvl="6"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7pPr>
            <a:lvl8pPr lvl="7"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8pPr>
            <a:lvl9pPr lvl="8"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9pPr>
          </a:lstStyle>
          <a:p/>
        </p:txBody>
      </p:sp>
      <p:sp>
        <p:nvSpPr>
          <p:cNvPr id="698" name="Google Shape;698;p90"/>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600"/>
              <a:buFont typeface="Arial"/>
              <a:buNone/>
              <a:defRPr b="0" i="0" sz="1600" u="none" cap="none" strike="noStrike">
                <a:solidFill>
                  <a:schemeClr val="dk1"/>
                </a:solidFill>
                <a:latin typeface="Tahoma"/>
                <a:ea typeface="Tahoma"/>
                <a:cs typeface="Tahoma"/>
                <a:sym typeface="Tahoma"/>
              </a:defRPr>
            </a:lvl1pPr>
            <a:lvl2pPr indent="0" lvl="1" marL="0" marR="0" rtl="0" algn="l">
              <a:lnSpc>
                <a:spcPct val="100000"/>
              </a:lnSpc>
              <a:spcBef>
                <a:spcPts val="0"/>
              </a:spcBef>
              <a:spcAft>
                <a:spcPts val="0"/>
              </a:spcAft>
              <a:buClr>
                <a:srgbClr val="000000"/>
              </a:buClr>
              <a:buSzPts val="1600"/>
              <a:buFont typeface="Arial"/>
              <a:buNone/>
              <a:defRPr b="0" i="0" sz="1600" u="none" cap="none" strike="noStrike">
                <a:solidFill>
                  <a:schemeClr val="dk1"/>
                </a:solidFill>
                <a:latin typeface="Tahoma"/>
                <a:ea typeface="Tahoma"/>
                <a:cs typeface="Tahoma"/>
                <a:sym typeface="Tahoma"/>
              </a:defRPr>
            </a:lvl2pPr>
            <a:lvl3pPr indent="0" lvl="2" marL="0" marR="0" rtl="0" algn="l">
              <a:lnSpc>
                <a:spcPct val="100000"/>
              </a:lnSpc>
              <a:spcBef>
                <a:spcPts val="0"/>
              </a:spcBef>
              <a:spcAft>
                <a:spcPts val="0"/>
              </a:spcAft>
              <a:buClr>
                <a:srgbClr val="000000"/>
              </a:buClr>
              <a:buSzPts val="1600"/>
              <a:buFont typeface="Arial"/>
              <a:buNone/>
              <a:defRPr b="0" i="0" sz="1600" u="none" cap="none" strike="noStrike">
                <a:solidFill>
                  <a:schemeClr val="dk1"/>
                </a:solidFill>
                <a:latin typeface="Tahoma"/>
                <a:ea typeface="Tahoma"/>
                <a:cs typeface="Tahoma"/>
                <a:sym typeface="Tahoma"/>
              </a:defRPr>
            </a:lvl3pPr>
            <a:lvl4pPr indent="0" lvl="3" marL="0" marR="0" rtl="0" algn="l">
              <a:lnSpc>
                <a:spcPct val="100000"/>
              </a:lnSpc>
              <a:spcBef>
                <a:spcPts val="0"/>
              </a:spcBef>
              <a:spcAft>
                <a:spcPts val="0"/>
              </a:spcAft>
              <a:buClr>
                <a:srgbClr val="000000"/>
              </a:buClr>
              <a:buSzPts val="1600"/>
              <a:buFont typeface="Arial"/>
              <a:buNone/>
              <a:defRPr b="0" i="0" sz="1600" u="none" cap="none" strike="noStrike">
                <a:solidFill>
                  <a:schemeClr val="dk1"/>
                </a:solidFill>
                <a:latin typeface="Tahoma"/>
                <a:ea typeface="Tahoma"/>
                <a:cs typeface="Tahoma"/>
                <a:sym typeface="Tahoma"/>
              </a:defRPr>
            </a:lvl4pPr>
            <a:lvl5pPr indent="0" lvl="4" marL="0" marR="0" rtl="0" algn="l">
              <a:lnSpc>
                <a:spcPct val="100000"/>
              </a:lnSpc>
              <a:spcBef>
                <a:spcPts val="0"/>
              </a:spcBef>
              <a:spcAft>
                <a:spcPts val="0"/>
              </a:spcAft>
              <a:buClr>
                <a:srgbClr val="000000"/>
              </a:buClr>
              <a:buSzPts val="1600"/>
              <a:buFont typeface="Arial"/>
              <a:buNone/>
              <a:defRPr b="0" i="0" sz="1600" u="none" cap="none" strike="noStrike">
                <a:solidFill>
                  <a:schemeClr val="dk1"/>
                </a:solidFill>
                <a:latin typeface="Tahoma"/>
                <a:ea typeface="Tahoma"/>
                <a:cs typeface="Tahoma"/>
                <a:sym typeface="Tahoma"/>
              </a:defRPr>
            </a:lvl5pPr>
            <a:lvl6pPr indent="0" lvl="5" marL="0" marR="0" rtl="0" algn="l">
              <a:lnSpc>
                <a:spcPct val="100000"/>
              </a:lnSpc>
              <a:spcBef>
                <a:spcPts val="0"/>
              </a:spcBef>
              <a:spcAft>
                <a:spcPts val="0"/>
              </a:spcAft>
              <a:buClr>
                <a:srgbClr val="000000"/>
              </a:buClr>
              <a:buSzPts val="1600"/>
              <a:buFont typeface="Arial"/>
              <a:buNone/>
              <a:defRPr b="0" i="0" sz="1600" u="none" cap="none" strike="noStrike">
                <a:solidFill>
                  <a:schemeClr val="dk1"/>
                </a:solidFill>
                <a:latin typeface="Tahoma"/>
                <a:ea typeface="Tahoma"/>
                <a:cs typeface="Tahoma"/>
                <a:sym typeface="Tahoma"/>
              </a:defRPr>
            </a:lvl6pPr>
            <a:lvl7pPr indent="0" lvl="6" marL="0" marR="0" rtl="0" algn="l">
              <a:lnSpc>
                <a:spcPct val="100000"/>
              </a:lnSpc>
              <a:spcBef>
                <a:spcPts val="0"/>
              </a:spcBef>
              <a:spcAft>
                <a:spcPts val="0"/>
              </a:spcAft>
              <a:buClr>
                <a:srgbClr val="000000"/>
              </a:buClr>
              <a:buSzPts val="1600"/>
              <a:buFont typeface="Arial"/>
              <a:buNone/>
              <a:defRPr b="0" i="0" sz="1600" u="none" cap="none" strike="noStrike">
                <a:solidFill>
                  <a:schemeClr val="dk1"/>
                </a:solidFill>
                <a:latin typeface="Tahoma"/>
                <a:ea typeface="Tahoma"/>
                <a:cs typeface="Tahoma"/>
                <a:sym typeface="Tahoma"/>
              </a:defRPr>
            </a:lvl7pPr>
            <a:lvl8pPr indent="0" lvl="7" marL="0" marR="0" rtl="0" algn="l">
              <a:lnSpc>
                <a:spcPct val="100000"/>
              </a:lnSpc>
              <a:spcBef>
                <a:spcPts val="0"/>
              </a:spcBef>
              <a:spcAft>
                <a:spcPts val="0"/>
              </a:spcAft>
              <a:buClr>
                <a:srgbClr val="000000"/>
              </a:buClr>
              <a:buSzPts val="1600"/>
              <a:buFont typeface="Arial"/>
              <a:buNone/>
              <a:defRPr b="0" i="0" sz="1600" u="none" cap="none" strike="noStrike">
                <a:solidFill>
                  <a:schemeClr val="dk1"/>
                </a:solidFill>
                <a:latin typeface="Tahoma"/>
                <a:ea typeface="Tahoma"/>
                <a:cs typeface="Tahoma"/>
                <a:sym typeface="Tahoma"/>
              </a:defRPr>
            </a:lvl8pPr>
            <a:lvl9pPr indent="0" lvl="8" marL="0" marR="0" rtl="0" algn="l">
              <a:lnSpc>
                <a:spcPct val="100000"/>
              </a:lnSpc>
              <a:spcBef>
                <a:spcPts val="0"/>
              </a:spcBef>
              <a:spcAft>
                <a:spcPts val="0"/>
              </a:spcAft>
              <a:buClr>
                <a:srgbClr val="000000"/>
              </a:buClr>
              <a:buSzPts val="1600"/>
              <a:buFont typeface="Arial"/>
              <a:buNone/>
              <a:defRPr b="0" i="0" sz="1600" u="none" cap="none" strike="noStrike">
                <a:solidFill>
                  <a:schemeClr val="dk1"/>
                </a:solidFill>
                <a:latin typeface="Tahoma"/>
                <a:ea typeface="Tahoma"/>
                <a:cs typeface="Tahoma"/>
                <a:sym typeface="Tahom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113" name="Shape 113"/>
        <p:cNvGrpSpPr/>
        <p:nvPr/>
      </p:nvGrpSpPr>
      <p:grpSpPr>
        <a:xfrm>
          <a:off x="0" y="0"/>
          <a:ext cx="0" cy="0"/>
          <a:chOff x="0" y="0"/>
          <a:chExt cx="0" cy="0"/>
        </a:xfrm>
      </p:grpSpPr>
      <p:grpSp>
        <p:nvGrpSpPr>
          <p:cNvPr id="114" name="Google Shape;114;p79"/>
          <p:cNvGrpSpPr/>
          <p:nvPr/>
        </p:nvGrpSpPr>
        <p:grpSpPr>
          <a:xfrm>
            <a:off x="0" y="1295400"/>
            <a:ext cx="7010400" cy="46038"/>
            <a:chOff x="1905000" y="6553200"/>
            <a:chExt cx="7010400" cy="45719"/>
          </a:xfrm>
        </p:grpSpPr>
        <p:sp>
          <p:nvSpPr>
            <p:cNvPr id="115" name="Google Shape;115;p79"/>
            <p:cNvSpPr/>
            <p:nvPr/>
          </p:nvSpPr>
          <p:spPr>
            <a:xfrm>
              <a:off x="4267200" y="6553200"/>
              <a:ext cx="2328863" cy="45719"/>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rgbClr val="FFFFFF"/>
                </a:solidFill>
                <a:latin typeface="Tahoma"/>
                <a:ea typeface="Tahoma"/>
                <a:cs typeface="Tahoma"/>
                <a:sym typeface="Tahoma"/>
              </a:endParaRPr>
            </a:p>
          </p:txBody>
        </p:sp>
        <p:sp>
          <p:nvSpPr>
            <p:cNvPr id="116" name="Google Shape;116;p79"/>
            <p:cNvSpPr/>
            <p:nvPr/>
          </p:nvSpPr>
          <p:spPr>
            <a:xfrm>
              <a:off x="1905000" y="6553200"/>
              <a:ext cx="2362200" cy="45719"/>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rgbClr val="FFFFFF"/>
                </a:solidFill>
                <a:latin typeface="Tahoma"/>
                <a:ea typeface="Tahoma"/>
                <a:cs typeface="Tahoma"/>
                <a:sym typeface="Tahoma"/>
              </a:endParaRPr>
            </a:p>
          </p:txBody>
        </p:sp>
        <p:sp>
          <p:nvSpPr>
            <p:cNvPr id="117" name="Google Shape;117;p79"/>
            <p:cNvSpPr/>
            <p:nvPr/>
          </p:nvSpPr>
          <p:spPr>
            <a:xfrm>
              <a:off x="6586538" y="6553200"/>
              <a:ext cx="2328862" cy="45719"/>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rgbClr val="FFFFFF"/>
                </a:solidFill>
                <a:latin typeface="Tahoma"/>
                <a:ea typeface="Tahoma"/>
                <a:cs typeface="Tahoma"/>
                <a:sym typeface="Tahoma"/>
              </a:endParaRPr>
            </a:p>
          </p:txBody>
        </p:sp>
      </p:grpSp>
      <p:grpSp>
        <p:nvGrpSpPr>
          <p:cNvPr id="118" name="Google Shape;118;p79"/>
          <p:cNvGrpSpPr/>
          <p:nvPr/>
        </p:nvGrpSpPr>
        <p:grpSpPr>
          <a:xfrm>
            <a:off x="2133600" y="6553200"/>
            <a:ext cx="7010400" cy="46038"/>
            <a:chOff x="1905000" y="6553200"/>
            <a:chExt cx="7010400" cy="45719"/>
          </a:xfrm>
        </p:grpSpPr>
        <p:sp>
          <p:nvSpPr>
            <p:cNvPr id="119" name="Google Shape;119;p79"/>
            <p:cNvSpPr/>
            <p:nvPr/>
          </p:nvSpPr>
          <p:spPr>
            <a:xfrm>
              <a:off x="4267200" y="6553200"/>
              <a:ext cx="2328863" cy="45719"/>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rgbClr val="FFFFFF"/>
                </a:solidFill>
                <a:latin typeface="Tahoma"/>
                <a:ea typeface="Tahoma"/>
                <a:cs typeface="Tahoma"/>
                <a:sym typeface="Tahoma"/>
              </a:endParaRPr>
            </a:p>
          </p:txBody>
        </p:sp>
        <p:sp>
          <p:nvSpPr>
            <p:cNvPr id="120" name="Google Shape;120;p79"/>
            <p:cNvSpPr/>
            <p:nvPr/>
          </p:nvSpPr>
          <p:spPr>
            <a:xfrm>
              <a:off x="1905000" y="6553200"/>
              <a:ext cx="2362200" cy="45719"/>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rgbClr val="FFFFFF"/>
                </a:solidFill>
                <a:latin typeface="Tahoma"/>
                <a:ea typeface="Tahoma"/>
                <a:cs typeface="Tahoma"/>
                <a:sym typeface="Tahoma"/>
              </a:endParaRPr>
            </a:p>
          </p:txBody>
        </p:sp>
        <p:sp>
          <p:nvSpPr>
            <p:cNvPr id="121" name="Google Shape;121;p79"/>
            <p:cNvSpPr/>
            <p:nvPr/>
          </p:nvSpPr>
          <p:spPr>
            <a:xfrm>
              <a:off x="6586538" y="6553200"/>
              <a:ext cx="2328862" cy="45719"/>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rgbClr val="FFFFFF"/>
                </a:solidFill>
                <a:latin typeface="Tahoma"/>
                <a:ea typeface="Tahoma"/>
                <a:cs typeface="Tahoma"/>
                <a:sym typeface="Tahoma"/>
              </a:endParaRPr>
            </a:p>
          </p:txBody>
        </p:sp>
      </p:grpSp>
      <p:pic>
        <p:nvPicPr>
          <p:cNvPr descr="Picture 7.png" id="122" name="Google Shape;122;p79"/>
          <p:cNvPicPr preferRelativeResize="0"/>
          <p:nvPr/>
        </p:nvPicPr>
        <p:blipFill rotWithShape="1">
          <a:blip r:embed="rId2">
            <a:alphaModFix/>
          </a:blip>
          <a:srcRect b="5334" l="1923" r="0" t="0"/>
          <a:stretch/>
        </p:blipFill>
        <p:spPr>
          <a:xfrm>
            <a:off x="6629400" y="0"/>
            <a:ext cx="2193925" cy="692150"/>
          </a:xfrm>
          <a:prstGeom prst="rect">
            <a:avLst/>
          </a:prstGeom>
          <a:noFill/>
          <a:ln>
            <a:noFill/>
          </a:ln>
        </p:spPr>
      </p:pic>
      <p:sp>
        <p:nvSpPr>
          <p:cNvPr id="123" name="Google Shape;123;p79"/>
          <p:cNvSpPr txBox="1"/>
          <p:nvPr/>
        </p:nvSpPr>
        <p:spPr>
          <a:xfrm>
            <a:off x="3276600" y="6596063"/>
            <a:ext cx="5867400" cy="261937"/>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100"/>
              <a:buFont typeface="Arial"/>
              <a:buNone/>
            </a:pPr>
            <a:r>
              <a:rPr b="1" i="0" lang="en-US" sz="1100" u="none" cap="none" strike="noStrike">
                <a:solidFill>
                  <a:srgbClr val="101141"/>
                </a:solidFill>
                <a:latin typeface="Arial"/>
                <a:ea typeface="Arial"/>
                <a:cs typeface="Arial"/>
                <a:sym typeface="Arial"/>
              </a:rPr>
              <a:t>BITS </a:t>
            </a:r>
            <a:r>
              <a:rPr b="0" i="0" lang="en-US" sz="1100" u="none" cap="none" strike="noStrike">
                <a:solidFill>
                  <a:srgbClr val="101141"/>
                </a:solidFill>
                <a:latin typeface="Arial"/>
                <a:ea typeface="Arial"/>
                <a:cs typeface="Arial"/>
                <a:sym typeface="Arial"/>
              </a:rPr>
              <a:t>Pilani, Deemed to be University under Section 3 of UGC Act, 1956</a:t>
            </a:r>
            <a:endParaRPr b="0" i="0" sz="1400" u="none" cap="none" strike="noStrike">
              <a:solidFill>
                <a:srgbClr val="000000"/>
              </a:solidFill>
              <a:latin typeface="Arial"/>
              <a:ea typeface="Arial"/>
              <a:cs typeface="Arial"/>
              <a:sym typeface="Arial"/>
            </a:endParaRPr>
          </a:p>
        </p:txBody>
      </p:sp>
      <p:sp>
        <p:nvSpPr>
          <p:cNvPr id="124" name="Google Shape;124;p79"/>
          <p:cNvSpPr txBox="1"/>
          <p:nvPr>
            <p:ph idx="1" type="body"/>
          </p:nvPr>
        </p:nvSpPr>
        <p:spPr>
          <a:xfrm>
            <a:off x="304800" y="152400"/>
            <a:ext cx="6324600" cy="11430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0"/>
              </a:spcBef>
              <a:spcAft>
                <a:spcPts val="0"/>
              </a:spcAft>
              <a:buClr>
                <a:schemeClr val="dk1"/>
              </a:buClr>
              <a:buSzPts val="3600"/>
              <a:buNone/>
              <a:defRPr b="1" sz="3600">
                <a:latin typeface="Arial"/>
                <a:ea typeface="Arial"/>
                <a:cs typeface="Arial"/>
                <a:sym typeface="Arial"/>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99" name="Shape 699"/>
        <p:cNvGrpSpPr/>
        <p:nvPr/>
      </p:nvGrpSpPr>
      <p:grpSpPr>
        <a:xfrm>
          <a:off x="0" y="0"/>
          <a:ext cx="0" cy="0"/>
          <a:chOff x="0" y="0"/>
          <a:chExt cx="0" cy="0"/>
        </a:xfrm>
      </p:grpSpPr>
      <p:sp>
        <p:nvSpPr>
          <p:cNvPr id="700" name="Google Shape;700;p91"/>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1pPr>
            <a:lvl2pPr lvl="1"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2pPr>
            <a:lvl3pPr lvl="2"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3pPr>
            <a:lvl4pPr lvl="3"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4pPr>
            <a:lvl5pPr lvl="4"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5pPr>
            <a:lvl6pPr lvl="5"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6pPr>
            <a:lvl7pPr lvl="6"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7pPr>
            <a:lvl8pPr lvl="7"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8pPr>
            <a:lvl9pPr lvl="8"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9pPr>
          </a:lstStyle>
          <a:p/>
        </p:txBody>
      </p:sp>
      <p:sp>
        <p:nvSpPr>
          <p:cNvPr id="701" name="Google Shape;701;p91"/>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1pPr>
            <a:lvl2pPr lvl="1"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2pPr>
            <a:lvl3pPr lvl="2"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3pPr>
            <a:lvl4pPr lvl="3"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4pPr>
            <a:lvl5pPr lvl="4"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5pPr>
            <a:lvl6pPr lvl="5"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6pPr>
            <a:lvl7pPr lvl="6"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7pPr>
            <a:lvl8pPr lvl="7"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8pPr>
            <a:lvl9pPr lvl="8"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9pPr>
          </a:lstStyle>
          <a:p/>
        </p:txBody>
      </p:sp>
      <p:sp>
        <p:nvSpPr>
          <p:cNvPr id="702" name="Google Shape;702;p91"/>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600"/>
              <a:buFont typeface="Arial"/>
              <a:buNone/>
              <a:defRPr b="0" i="0" sz="1600" u="none" cap="none" strike="noStrike">
                <a:solidFill>
                  <a:schemeClr val="dk1"/>
                </a:solidFill>
                <a:latin typeface="Tahoma"/>
                <a:ea typeface="Tahoma"/>
                <a:cs typeface="Tahoma"/>
                <a:sym typeface="Tahoma"/>
              </a:defRPr>
            </a:lvl1pPr>
            <a:lvl2pPr indent="0" lvl="1" marL="0" marR="0" rtl="0" algn="l">
              <a:lnSpc>
                <a:spcPct val="100000"/>
              </a:lnSpc>
              <a:spcBef>
                <a:spcPts val="0"/>
              </a:spcBef>
              <a:spcAft>
                <a:spcPts val="0"/>
              </a:spcAft>
              <a:buClr>
                <a:srgbClr val="000000"/>
              </a:buClr>
              <a:buSzPts val="1600"/>
              <a:buFont typeface="Arial"/>
              <a:buNone/>
              <a:defRPr b="0" i="0" sz="1600" u="none" cap="none" strike="noStrike">
                <a:solidFill>
                  <a:schemeClr val="dk1"/>
                </a:solidFill>
                <a:latin typeface="Tahoma"/>
                <a:ea typeface="Tahoma"/>
                <a:cs typeface="Tahoma"/>
                <a:sym typeface="Tahoma"/>
              </a:defRPr>
            </a:lvl2pPr>
            <a:lvl3pPr indent="0" lvl="2" marL="0" marR="0" rtl="0" algn="l">
              <a:lnSpc>
                <a:spcPct val="100000"/>
              </a:lnSpc>
              <a:spcBef>
                <a:spcPts val="0"/>
              </a:spcBef>
              <a:spcAft>
                <a:spcPts val="0"/>
              </a:spcAft>
              <a:buClr>
                <a:srgbClr val="000000"/>
              </a:buClr>
              <a:buSzPts val="1600"/>
              <a:buFont typeface="Arial"/>
              <a:buNone/>
              <a:defRPr b="0" i="0" sz="1600" u="none" cap="none" strike="noStrike">
                <a:solidFill>
                  <a:schemeClr val="dk1"/>
                </a:solidFill>
                <a:latin typeface="Tahoma"/>
                <a:ea typeface="Tahoma"/>
                <a:cs typeface="Tahoma"/>
                <a:sym typeface="Tahoma"/>
              </a:defRPr>
            </a:lvl3pPr>
            <a:lvl4pPr indent="0" lvl="3" marL="0" marR="0" rtl="0" algn="l">
              <a:lnSpc>
                <a:spcPct val="100000"/>
              </a:lnSpc>
              <a:spcBef>
                <a:spcPts val="0"/>
              </a:spcBef>
              <a:spcAft>
                <a:spcPts val="0"/>
              </a:spcAft>
              <a:buClr>
                <a:srgbClr val="000000"/>
              </a:buClr>
              <a:buSzPts val="1600"/>
              <a:buFont typeface="Arial"/>
              <a:buNone/>
              <a:defRPr b="0" i="0" sz="1600" u="none" cap="none" strike="noStrike">
                <a:solidFill>
                  <a:schemeClr val="dk1"/>
                </a:solidFill>
                <a:latin typeface="Tahoma"/>
                <a:ea typeface="Tahoma"/>
                <a:cs typeface="Tahoma"/>
                <a:sym typeface="Tahoma"/>
              </a:defRPr>
            </a:lvl4pPr>
            <a:lvl5pPr indent="0" lvl="4" marL="0" marR="0" rtl="0" algn="l">
              <a:lnSpc>
                <a:spcPct val="100000"/>
              </a:lnSpc>
              <a:spcBef>
                <a:spcPts val="0"/>
              </a:spcBef>
              <a:spcAft>
                <a:spcPts val="0"/>
              </a:spcAft>
              <a:buClr>
                <a:srgbClr val="000000"/>
              </a:buClr>
              <a:buSzPts val="1600"/>
              <a:buFont typeface="Arial"/>
              <a:buNone/>
              <a:defRPr b="0" i="0" sz="1600" u="none" cap="none" strike="noStrike">
                <a:solidFill>
                  <a:schemeClr val="dk1"/>
                </a:solidFill>
                <a:latin typeface="Tahoma"/>
                <a:ea typeface="Tahoma"/>
                <a:cs typeface="Tahoma"/>
                <a:sym typeface="Tahoma"/>
              </a:defRPr>
            </a:lvl5pPr>
            <a:lvl6pPr indent="0" lvl="5" marL="0" marR="0" rtl="0" algn="l">
              <a:lnSpc>
                <a:spcPct val="100000"/>
              </a:lnSpc>
              <a:spcBef>
                <a:spcPts val="0"/>
              </a:spcBef>
              <a:spcAft>
                <a:spcPts val="0"/>
              </a:spcAft>
              <a:buClr>
                <a:srgbClr val="000000"/>
              </a:buClr>
              <a:buSzPts val="1600"/>
              <a:buFont typeface="Arial"/>
              <a:buNone/>
              <a:defRPr b="0" i="0" sz="1600" u="none" cap="none" strike="noStrike">
                <a:solidFill>
                  <a:schemeClr val="dk1"/>
                </a:solidFill>
                <a:latin typeface="Tahoma"/>
                <a:ea typeface="Tahoma"/>
                <a:cs typeface="Tahoma"/>
                <a:sym typeface="Tahoma"/>
              </a:defRPr>
            </a:lvl6pPr>
            <a:lvl7pPr indent="0" lvl="6" marL="0" marR="0" rtl="0" algn="l">
              <a:lnSpc>
                <a:spcPct val="100000"/>
              </a:lnSpc>
              <a:spcBef>
                <a:spcPts val="0"/>
              </a:spcBef>
              <a:spcAft>
                <a:spcPts val="0"/>
              </a:spcAft>
              <a:buClr>
                <a:srgbClr val="000000"/>
              </a:buClr>
              <a:buSzPts val="1600"/>
              <a:buFont typeface="Arial"/>
              <a:buNone/>
              <a:defRPr b="0" i="0" sz="1600" u="none" cap="none" strike="noStrike">
                <a:solidFill>
                  <a:schemeClr val="dk1"/>
                </a:solidFill>
                <a:latin typeface="Tahoma"/>
                <a:ea typeface="Tahoma"/>
                <a:cs typeface="Tahoma"/>
                <a:sym typeface="Tahoma"/>
              </a:defRPr>
            </a:lvl7pPr>
            <a:lvl8pPr indent="0" lvl="7" marL="0" marR="0" rtl="0" algn="l">
              <a:lnSpc>
                <a:spcPct val="100000"/>
              </a:lnSpc>
              <a:spcBef>
                <a:spcPts val="0"/>
              </a:spcBef>
              <a:spcAft>
                <a:spcPts val="0"/>
              </a:spcAft>
              <a:buClr>
                <a:srgbClr val="000000"/>
              </a:buClr>
              <a:buSzPts val="1600"/>
              <a:buFont typeface="Arial"/>
              <a:buNone/>
              <a:defRPr b="0" i="0" sz="1600" u="none" cap="none" strike="noStrike">
                <a:solidFill>
                  <a:schemeClr val="dk1"/>
                </a:solidFill>
                <a:latin typeface="Tahoma"/>
                <a:ea typeface="Tahoma"/>
                <a:cs typeface="Tahoma"/>
                <a:sym typeface="Tahoma"/>
              </a:defRPr>
            </a:lvl8pPr>
            <a:lvl9pPr indent="0" lvl="8" marL="0" marR="0" rtl="0" algn="l">
              <a:lnSpc>
                <a:spcPct val="100000"/>
              </a:lnSpc>
              <a:spcBef>
                <a:spcPts val="0"/>
              </a:spcBef>
              <a:spcAft>
                <a:spcPts val="0"/>
              </a:spcAft>
              <a:buClr>
                <a:srgbClr val="000000"/>
              </a:buClr>
              <a:buSzPts val="1600"/>
              <a:buFont typeface="Arial"/>
              <a:buNone/>
              <a:defRPr b="0" i="0" sz="1600" u="none" cap="none" strike="noStrike">
                <a:solidFill>
                  <a:schemeClr val="dk1"/>
                </a:solidFill>
                <a:latin typeface="Tahoma"/>
                <a:ea typeface="Tahoma"/>
                <a:cs typeface="Tahoma"/>
                <a:sym typeface="Tahom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03" name="Shape 703"/>
        <p:cNvGrpSpPr/>
        <p:nvPr/>
      </p:nvGrpSpPr>
      <p:grpSpPr>
        <a:xfrm>
          <a:off x="0" y="0"/>
          <a:ext cx="0" cy="0"/>
          <a:chOff x="0" y="0"/>
          <a:chExt cx="0" cy="0"/>
        </a:xfrm>
      </p:grpSpPr>
      <p:sp>
        <p:nvSpPr>
          <p:cNvPr id="704" name="Google Shape;704;p9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chemeClr val="dk1"/>
              </a:buClr>
              <a:buSzPts val="2000"/>
              <a:buFont typeface="Calibri"/>
              <a:buNone/>
              <a:defRPr b="1" i="0" sz="20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05" name="Google Shape;705;p9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lnSpc>
                <a:spcPct val="100000"/>
              </a:lnSpc>
              <a:spcBef>
                <a:spcPts val="640"/>
              </a:spcBef>
              <a:spcAft>
                <a:spcPts val="0"/>
              </a:spcAft>
              <a:buClr>
                <a:schemeClr val="dk1"/>
              </a:buClr>
              <a:buSzPts val="3200"/>
              <a:buChar char="•"/>
              <a:defRPr sz="3200"/>
            </a:lvl1pPr>
            <a:lvl2pPr indent="-406400" lvl="1" marL="914400" algn="l">
              <a:lnSpc>
                <a:spcPct val="100000"/>
              </a:lnSpc>
              <a:spcBef>
                <a:spcPts val="560"/>
              </a:spcBef>
              <a:spcAft>
                <a:spcPts val="0"/>
              </a:spcAft>
              <a:buClr>
                <a:schemeClr val="dk1"/>
              </a:buClr>
              <a:buSzPts val="2800"/>
              <a:buChar char="–"/>
              <a:defRPr sz="2800"/>
            </a:lvl2pPr>
            <a:lvl3pPr indent="-381000" lvl="2" marL="1371600" algn="l">
              <a:lnSpc>
                <a:spcPct val="100000"/>
              </a:lnSpc>
              <a:spcBef>
                <a:spcPts val="480"/>
              </a:spcBef>
              <a:spcAft>
                <a:spcPts val="0"/>
              </a:spcAft>
              <a:buClr>
                <a:schemeClr val="dk1"/>
              </a:buClr>
              <a:buSzPts val="2400"/>
              <a:buChar char="•"/>
              <a:defRPr sz="2400"/>
            </a:lvl3pPr>
            <a:lvl4pPr indent="-355600" lvl="3" marL="1828800" algn="l">
              <a:lnSpc>
                <a:spcPct val="100000"/>
              </a:lnSpc>
              <a:spcBef>
                <a:spcPts val="400"/>
              </a:spcBef>
              <a:spcAft>
                <a:spcPts val="0"/>
              </a:spcAft>
              <a:buClr>
                <a:schemeClr val="dk1"/>
              </a:buClr>
              <a:buSzPts val="2000"/>
              <a:buChar char="–"/>
              <a:defRPr sz="2000"/>
            </a:lvl4pPr>
            <a:lvl5pPr indent="-355600" lvl="4" marL="2286000" algn="l">
              <a:lnSpc>
                <a:spcPct val="100000"/>
              </a:lnSpc>
              <a:spcBef>
                <a:spcPts val="400"/>
              </a:spcBef>
              <a:spcAft>
                <a:spcPts val="0"/>
              </a:spcAft>
              <a:buClr>
                <a:schemeClr val="dk1"/>
              </a:buClr>
              <a:buSzPts val="2000"/>
              <a:buChar char="»"/>
              <a:defRPr sz="2000"/>
            </a:lvl5pPr>
            <a:lvl6pPr indent="-355600" lvl="5" marL="2743200" algn="l">
              <a:lnSpc>
                <a:spcPct val="100000"/>
              </a:lnSpc>
              <a:spcBef>
                <a:spcPts val="400"/>
              </a:spcBef>
              <a:spcAft>
                <a:spcPts val="0"/>
              </a:spcAft>
              <a:buClr>
                <a:schemeClr val="dk1"/>
              </a:buClr>
              <a:buSzPts val="2000"/>
              <a:buChar char="•"/>
              <a:defRPr sz="2000"/>
            </a:lvl6pPr>
            <a:lvl7pPr indent="-355600" lvl="6" marL="3200400" algn="l">
              <a:lnSpc>
                <a:spcPct val="100000"/>
              </a:lnSpc>
              <a:spcBef>
                <a:spcPts val="400"/>
              </a:spcBef>
              <a:spcAft>
                <a:spcPts val="0"/>
              </a:spcAft>
              <a:buClr>
                <a:schemeClr val="dk1"/>
              </a:buClr>
              <a:buSzPts val="2000"/>
              <a:buChar char="•"/>
              <a:defRPr sz="2000"/>
            </a:lvl7pPr>
            <a:lvl8pPr indent="-355600" lvl="7" marL="3657600" algn="l">
              <a:lnSpc>
                <a:spcPct val="100000"/>
              </a:lnSpc>
              <a:spcBef>
                <a:spcPts val="400"/>
              </a:spcBef>
              <a:spcAft>
                <a:spcPts val="0"/>
              </a:spcAft>
              <a:buClr>
                <a:schemeClr val="dk1"/>
              </a:buClr>
              <a:buSzPts val="2000"/>
              <a:buChar char="•"/>
              <a:defRPr sz="2000"/>
            </a:lvl8pPr>
            <a:lvl9pPr indent="-355600" lvl="8" marL="4114800" algn="l">
              <a:lnSpc>
                <a:spcPct val="100000"/>
              </a:lnSpc>
              <a:spcBef>
                <a:spcPts val="400"/>
              </a:spcBef>
              <a:spcAft>
                <a:spcPts val="0"/>
              </a:spcAft>
              <a:buClr>
                <a:schemeClr val="dk1"/>
              </a:buClr>
              <a:buSzPts val="2000"/>
              <a:buChar char="•"/>
              <a:defRPr sz="2000"/>
            </a:lvl9pPr>
          </a:lstStyle>
          <a:p/>
        </p:txBody>
      </p:sp>
      <p:sp>
        <p:nvSpPr>
          <p:cNvPr id="706" name="Google Shape;706;p9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707" name="Google Shape;707;p92"/>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1pPr>
            <a:lvl2pPr lvl="1"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2pPr>
            <a:lvl3pPr lvl="2"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3pPr>
            <a:lvl4pPr lvl="3"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4pPr>
            <a:lvl5pPr lvl="4"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5pPr>
            <a:lvl6pPr lvl="5"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6pPr>
            <a:lvl7pPr lvl="6"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7pPr>
            <a:lvl8pPr lvl="7"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8pPr>
            <a:lvl9pPr lvl="8"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9pPr>
          </a:lstStyle>
          <a:p/>
        </p:txBody>
      </p:sp>
      <p:sp>
        <p:nvSpPr>
          <p:cNvPr id="708" name="Google Shape;708;p92"/>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1pPr>
            <a:lvl2pPr lvl="1"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2pPr>
            <a:lvl3pPr lvl="2"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3pPr>
            <a:lvl4pPr lvl="3"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4pPr>
            <a:lvl5pPr lvl="4"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5pPr>
            <a:lvl6pPr lvl="5"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6pPr>
            <a:lvl7pPr lvl="6"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7pPr>
            <a:lvl8pPr lvl="7"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8pPr>
            <a:lvl9pPr lvl="8"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9pPr>
          </a:lstStyle>
          <a:p/>
        </p:txBody>
      </p:sp>
      <p:sp>
        <p:nvSpPr>
          <p:cNvPr id="709" name="Google Shape;709;p92"/>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600"/>
              <a:buFont typeface="Arial"/>
              <a:buNone/>
              <a:defRPr b="0" i="0" sz="1600" u="none" cap="none" strike="noStrike">
                <a:solidFill>
                  <a:schemeClr val="dk1"/>
                </a:solidFill>
                <a:latin typeface="Tahoma"/>
                <a:ea typeface="Tahoma"/>
                <a:cs typeface="Tahoma"/>
                <a:sym typeface="Tahoma"/>
              </a:defRPr>
            </a:lvl1pPr>
            <a:lvl2pPr indent="0" lvl="1" marL="0" marR="0" rtl="0" algn="l">
              <a:lnSpc>
                <a:spcPct val="100000"/>
              </a:lnSpc>
              <a:spcBef>
                <a:spcPts val="0"/>
              </a:spcBef>
              <a:spcAft>
                <a:spcPts val="0"/>
              </a:spcAft>
              <a:buClr>
                <a:srgbClr val="000000"/>
              </a:buClr>
              <a:buSzPts val="1600"/>
              <a:buFont typeface="Arial"/>
              <a:buNone/>
              <a:defRPr b="0" i="0" sz="1600" u="none" cap="none" strike="noStrike">
                <a:solidFill>
                  <a:schemeClr val="dk1"/>
                </a:solidFill>
                <a:latin typeface="Tahoma"/>
                <a:ea typeface="Tahoma"/>
                <a:cs typeface="Tahoma"/>
                <a:sym typeface="Tahoma"/>
              </a:defRPr>
            </a:lvl2pPr>
            <a:lvl3pPr indent="0" lvl="2" marL="0" marR="0" rtl="0" algn="l">
              <a:lnSpc>
                <a:spcPct val="100000"/>
              </a:lnSpc>
              <a:spcBef>
                <a:spcPts val="0"/>
              </a:spcBef>
              <a:spcAft>
                <a:spcPts val="0"/>
              </a:spcAft>
              <a:buClr>
                <a:srgbClr val="000000"/>
              </a:buClr>
              <a:buSzPts val="1600"/>
              <a:buFont typeface="Arial"/>
              <a:buNone/>
              <a:defRPr b="0" i="0" sz="1600" u="none" cap="none" strike="noStrike">
                <a:solidFill>
                  <a:schemeClr val="dk1"/>
                </a:solidFill>
                <a:latin typeface="Tahoma"/>
                <a:ea typeface="Tahoma"/>
                <a:cs typeface="Tahoma"/>
                <a:sym typeface="Tahoma"/>
              </a:defRPr>
            </a:lvl3pPr>
            <a:lvl4pPr indent="0" lvl="3" marL="0" marR="0" rtl="0" algn="l">
              <a:lnSpc>
                <a:spcPct val="100000"/>
              </a:lnSpc>
              <a:spcBef>
                <a:spcPts val="0"/>
              </a:spcBef>
              <a:spcAft>
                <a:spcPts val="0"/>
              </a:spcAft>
              <a:buClr>
                <a:srgbClr val="000000"/>
              </a:buClr>
              <a:buSzPts val="1600"/>
              <a:buFont typeface="Arial"/>
              <a:buNone/>
              <a:defRPr b="0" i="0" sz="1600" u="none" cap="none" strike="noStrike">
                <a:solidFill>
                  <a:schemeClr val="dk1"/>
                </a:solidFill>
                <a:latin typeface="Tahoma"/>
                <a:ea typeface="Tahoma"/>
                <a:cs typeface="Tahoma"/>
                <a:sym typeface="Tahoma"/>
              </a:defRPr>
            </a:lvl4pPr>
            <a:lvl5pPr indent="0" lvl="4" marL="0" marR="0" rtl="0" algn="l">
              <a:lnSpc>
                <a:spcPct val="100000"/>
              </a:lnSpc>
              <a:spcBef>
                <a:spcPts val="0"/>
              </a:spcBef>
              <a:spcAft>
                <a:spcPts val="0"/>
              </a:spcAft>
              <a:buClr>
                <a:srgbClr val="000000"/>
              </a:buClr>
              <a:buSzPts val="1600"/>
              <a:buFont typeface="Arial"/>
              <a:buNone/>
              <a:defRPr b="0" i="0" sz="1600" u="none" cap="none" strike="noStrike">
                <a:solidFill>
                  <a:schemeClr val="dk1"/>
                </a:solidFill>
                <a:latin typeface="Tahoma"/>
                <a:ea typeface="Tahoma"/>
                <a:cs typeface="Tahoma"/>
                <a:sym typeface="Tahoma"/>
              </a:defRPr>
            </a:lvl5pPr>
            <a:lvl6pPr indent="0" lvl="5" marL="0" marR="0" rtl="0" algn="l">
              <a:lnSpc>
                <a:spcPct val="100000"/>
              </a:lnSpc>
              <a:spcBef>
                <a:spcPts val="0"/>
              </a:spcBef>
              <a:spcAft>
                <a:spcPts val="0"/>
              </a:spcAft>
              <a:buClr>
                <a:srgbClr val="000000"/>
              </a:buClr>
              <a:buSzPts val="1600"/>
              <a:buFont typeface="Arial"/>
              <a:buNone/>
              <a:defRPr b="0" i="0" sz="1600" u="none" cap="none" strike="noStrike">
                <a:solidFill>
                  <a:schemeClr val="dk1"/>
                </a:solidFill>
                <a:latin typeface="Tahoma"/>
                <a:ea typeface="Tahoma"/>
                <a:cs typeface="Tahoma"/>
                <a:sym typeface="Tahoma"/>
              </a:defRPr>
            </a:lvl6pPr>
            <a:lvl7pPr indent="0" lvl="6" marL="0" marR="0" rtl="0" algn="l">
              <a:lnSpc>
                <a:spcPct val="100000"/>
              </a:lnSpc>
              <a:spcBef>
                <a:spcPts val="0"/>
              </a:spcBef>
              <a:spcAft>
                <a:spcPts val="0"/>
              </a:spcAft>
              <a:buClr>
                <a:srgbClr val="000000"/>
              </a:buClr>
              <a:buSzPts val="1600"/>
              <a:buFont typeface="Arial"/>
              <a:buNone/>
              <a:defRPr b="0" i="0" sz="1600" u="none" cap="none" strike="noStrike">
                <a:solidFill>
                  <a:schemeClr val="dk1"/>
                </a:solidFill>
                <a:latin typeface="Tahoma"/>
                <a:ea typeface="Tahoma"/>
                <a:cs typeface="Tahoma"/>
                <a:sym typeface="Tahoma"/>
              </a:defRPr>
            </a:lvl7pPr>
            <a:lvl8pPr indent="0" lvl="7" marL="0" marR="0" rtl="0" algn="l">
              <a:lnSpc>
                <a:spcPct val="100000"/>
              </a:lnSpc>
              <a:spcBef>
                <a:spcPts val="0"/>
              </a:spcBef>
              <a:spcAft>
                <a:spcPts val="0"/>
              </a:spcAft>
              <a:buClr>
                <a:srgbClr val="000000"/>
              </a:buClr>
              <a:buSzPts val="1600"/>
              <a:buFont typeface="Arial"/>
              <a:buNone/>
              <a:defRPr b="0" i="0" sz="1600" u="none" cap="none" strike="noStrike">
                <a:solidFill>
                  <a:schemeClr val="dk1"/>
                </a:solidFill>
                <a:latin typeface="Tahoma"/>
                <a:ea typeface="Tahoma"/>
                <a:cs typeface="Tahoma"/>
                <a:sym typeface="Tahoma"/>
              </a:defRPr>
            </a:lvl8pPr>
            <a:lvl9pPr indent="0" lvl="8" marL="0" marR="0" rtl="0" algn="l">
              <a:lnSpc>
                <a:spcPct val="100000"/>
              </a:lnSpc>
              <a:spcBef>
                <a:spcPts val="0"/>
              </a:spcBef>
              <a:spcAft>
                <a:spcPts val="0"/>
              </a:spcAft>
              <a:buClr>
                <a:srgbClr val="000000"/>
              </a:buClr>
              <a:buSzPts val="1600"/>
              <a:buFont typeface="Arial"/>
              <a:buNone/>
              <a:defRPr b="0" i="0" sz="1600" u="none" cap="none" strike="noStrike">
                <a:solidFill>
                  <a:schemeClr val="dk1"/>
                </a:solidFill>
                <a:latin typeface="Tahoma"/>
                <a:ea typeface="Tahoma"/>
                <a:cs typeface="Tahoma"/>
                <a:sym typeface="Tahom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10" name="Shape 710"/>
        <p:cNvGrpSpPr/>
        <p:nvPr/>
      </p:nvGrpSpPr>
      <p:grpSpPr>
        <a:xfrm>
          <a:off x="0" y="0"/>
          <a:ext cx="0" cy="0"/>
          <a:chOff x="0" y="0"/>
          <a:chExt cx="0" cy="0"/>
        </a:xfrm>
      </p:grpSpPr>
      <p:sp>
        <p:nvSpPr>
          <p:cNvPr id="711" name="Google Shape;711;p9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chemeClr val="dk1"/>
              </a:buClr>
              <a:buSzPts val="2000"/>
              <a:buFont typeface="Calibri"/>
              <a:buNone/>
              <a:defRPr b="1" i="0" sz="20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12" name="Google Shape;712;p93"/>
          <p:cNvSpPr/>
          <p:nvPr>
            <p:ph idx="2" type="pic"/>
          </p:nvPr>
        </p:nvSpPr>
        <p:spPr>
          <a:xfrm>
            <a:off x="1792288" y="612775"/>
            <a:ext cx="5486400" cy="4114800"/>
          </a:xfrm>
          <a:prstGeom prst="rect">
            <a:avLst/>
          </a:prstGeom>
          <a:noFill/>
          <a:ln>
            <a:noFill/>
          </a:ln>
        </p:spPr>
      </p:sp>
      <p:sp>
        <p:nvSpPr>
          <p:cNvPr id="713" name="Google Shape;713;p9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714" name="Google Shape;714;p93"/>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1pPr>
            <a:lvl2pPr lvl="1"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2pPr>
            <a:lvl3pPr lvl="2"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3pPr>
            <a:lvl4pPr lvl="3"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4pPr>
            <a:lvl5pPr lvl="4"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5pPr>
            <a:lvl6pPr lvl="5"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6pPr>
            <a:lvl7pPr lvl="6"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7pPr>
            <a:lvl8pPr lvl="7"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8pPr>
            <a:lvl9pPr lvl="8"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9pPr>
          </a:lstStyle>
          <a:p/>
        </p:txBody>
      </p:sp>
      <p:sp>
        <p:nvSpPr>
          <p:cNvPr id="715" name="Google Shape;715;p93"/>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1pPr>
            <a:lvl2pPr lvl="1"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2pPr>
            <a:lvl3pPr lvl="2"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3pPr>
            <a:lvl4pPr lvl="3"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4pPr>
            <a:lvl5pPr lvl="4"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5pPr>
            <a:lvl6pPr lvl="5"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6pPr>
            <a:lvl7pPr lvl="6"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7pPr>
            <a:lvl8pPr lvl="7"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8pPr>
            <a:lvl9pPr lvl="8"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9pPr>
          </a:lstStyle>
          <a:p/>
        </p:txBody>
      </p:sp>
      <p:sp>
        <p:nvSpPr>
          <p:cNvPr id="716" name="Google Shape;716;p93"/>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600"/>
              <a:buFont typeface="Arial"/>
              <a:buNone/>
              <a:defRPr b="0" i="0" sz="1600" u="none" cap="none" strike="noStrike">
                <a:solidFill>
                  <a:schemeClr val="dk1"/>
                </a:solidFill>
                <a:latin typeface="Tahoma"/>
                <a:ea typeface="Tahoma"/>
                <a:cs typeface="Tahoma"/>
                <a:sym typeface="Tahoma"/>
              </a:defRPr>
            </a:lvl1pPr>
            <a:lvl2pPr indent="0" lvl="1" marL="0" marR="0" rtl="0" algn="l">
              <a:lnSpc>
                <a:spcPct val="100000"/>
              </a:lnSpc>
              <a:spcBef>
                <a:spcPts val="0"/>
              </a:spcBef>
              <a:spcAft>
                <a:spcPts val="0"/>
              </a:spcAft>
              <a:buClr>
                <a:srgbClr val="000000"/>
              </a:buClr>
              <a:buSzPts val="1600"/>
              <a:buFont typeface="Arial"/>
              <a:buNone/>
              <a:defRPr b="0" i="0" sz="1600" u="none" cap="none" strike="noStrike">
                <a:solidFill>
                  <a:schemeClr val="dk1"/>
                </a:solidFill>
                <a:latin typeface="Tahoma"/>
                <a:ea typeface="Tahoma"/>
                <a:cs typeface="Tahoma"/>
                <a:sym typeface="Tahoma"/>
              </a:defRPr>
            </a:lvl2pPr>
            <a:lvl3pPr indent="0" lvl="2" marL="0" marR="0" rtl="0" algn="l">
              <a:lnSpc>
                <a:spcPct val="100000"/>
              </a:lnSpc>
              <a:spcBef>
                <a:spcPts val="0"/>
              </a:spcBef>
              <a:spcAft>
                <a:spcPts val="0"/>
              </a:spcAft>
              <a:buClr>
                <a:srgbClr val="000000"/>
              </a:buClr>
              <a:buSzPts val="1600"/>
              <a:buFont typeface="Arial"/>
              <a:buNone/>
              <a:defRPr b="0" i="0" sz="1600" u="none" cap="none" strike="noStrike">
                <a:solidFill>
                  <a:schemeClr val="dk1"/>
                </a:solidFill>
                <a:latin typeface="Tahoma"/>
                <a:ea typeface="Tahoma"/>
                <a:cs typeface="Tahoma"/>
                <a:sym typeface="Tahoma"/>
              </a:defRPr>
            </a:lvl3pPr>
            <a:lvl4pPr indent="0" lvl="3" marL="0" marR="0" rtl="0" algn="l">
              <a:lnSpc>
                <a:spcPct val="100000"/>
              </a:lnSpc>
              <a:spcBef>
                <a:spcPts val="0"/>
              </a:spcBef>
              <a:spcAft>
                <a:spcPts val="0"/>
              </a:spcAft>
              <a:buClr>
                <a:srgbClr val="000000"/>
              </a:buClr>
              <a:buSzPts val="1600"/>
              <a:buFont typeface="Arial"/>
              <a:buNone/>
              <a:defRPr b="0" i="0" sz="1600" u="none" cap="none" strike="noStrike">
                <a:solidFill>
                  <a:schemeClr val="dk1"/>
                </a:solidFill>
                <a:latin typeface="Tahoma"/>
                <a:ea typeface="Tahoma"/>
                <a:cs typeface="Tahoma"/>
                <a:sym typeface="Tahoma"/>
              </a:defRPr>
            </a:lvl4pPr>
            <a:lvl5pPr indent="0" lvl="4" marL="0" marR="0" rtl="0" algn="l">
              <a:lnSpc>
                <a:spcPct val="100000"/>
              </a:lnSpc>
              <a:spcBef>
                <a:spcPts val="0"/>
              </a:spcBef>
              <a:spcAft>
                <a:spcPts val="0"/>
              </a:spcAft>
              <a:buClr>
                <a:srgbClr val="000000"/>
              </a:buClr>
              <a:buSzPts val="1600"/>
              <a:buFont typeface="Arial"/>
              <a:buNone/>
              <a:defRPr b="0" i="0" sz="1600" u="none" cap="none" strike="noStrike">
                <a:solidFill>
                  <a:schemeClr val="dk1"/>
                </a:solidFill>
                <a:latin typeface="Tahoma"/>
                <a:ea typeface="Tahoma"/>
                <a:cs typeface="Tahoma"/>
                <a:sym typeface="Tahoma"/>
              </a:defRPr>
            </a:lvl5pPr>
            <a:lvl6pPr indent="0" lvl="5" marL="0" marR="0" rtl="0" algn="l">
              <a:lnSpc>
                <a:spcPct val="100000"/>
              </a:lnSpc>
              <a:spcBef>
                <a:spcPts val="0"/>
              </a:spcBef>
              <a:spcAft>
                <a:spcPts val="0"/>
              </a:spcAft>
              <a:buClr>
                <a:srgbClr val="000000"/>
              </a:buClr>
              <a:buSzPts val="1600"/>
              <a:buFont typeface="Arial"/>
              <a:buNone/>
              <a:defRPr b="0" i="0" sz="1600" u="none" cap="none" strike="noStrike">
                <a:solidFill>
                  <a:schemeClr val="dk1"/>
                </a:solidFill>
                <a:latin typeface="Tahoma"/>
                <a:ea typeface="Tahoma"/>
                <a:cs typeface="Tahoma"/>
                <a:sym typeface="Tahoma"/>
              </a:defRPr>
            </a:lvl6pPr>
            <a:lvl7pPr indent="0" lvl="6" marL="0" marR="0" rtl="0" algn="l">
              <a:lnSpc>
                <a:spcPct val="100000"/>
              </a:lnSpc>
              <a:spcBef>
                <a:spcPts val="0"/>
              </a:spcBef>
              <a:spcAft>
                <a:spcPts val="0"/>
              </a:spcAft>
              <a:buClr>
                <a:srgbClr val="000000"/>
              </a:buClr>
              <a:buSzPts val="1600"/>
              <a:buFont typeface="Arial"/>
              <a:buNone/>
              <a:defRPr b="0" i="0" sz="1600" u="none" cap="none" strike="noStrike">
                <a:solidFill>
                  <a:schemeClr val="dk1"/>
                </a:solidFill>
                <a:latin typeface="Tahoma"/>
                <a:ea typeface="Tahoma"/>
                <a:cs typeface="Tahoma"/>
                <a:sym typeface="Tahoma"/>
              </a:defRPr>
            </a:lvl7pPr>
            <a:lvl8pPr indent="0" lvl="7" marL="0" marR="0" rtl="0" algn="l">
              <a:lnSpc>
                <a:spcPct val="100000"/>
              </a:lnSpc>
              <a:spcBef>
                <a:spcPts val="0"/>
              </a:spcBef>
              <a:spcAft>
                <a:spcPts val="0"/>
              </a:spcAft>
              <a:buClr>
                <a:srgbClr val="000000"/>
              </a:buClr>
              <a:buSzPts val="1600"/>
              <a:buFont typeface="Arial"/>
              <a:buNone/>
              <a:defRPr b="0" i="0" sz="1600" u="none" cap="none" strike="noStrike">
                <a:solidFill>
                  <a:schemeClr val="dk1"/>
                </a:solidFill>
                <a:latin typeface="Tahoma"/>
                <a:ea typeface="Tahoma"/>
                <a:cs typeface="Tahoma"/>
                <a:sym typeface="Tahoma"/>
              </a:defRPr>
            </a:lvl8pPr>
            <a:lvl9pPr indent="0" lvl="8" marL="0" marR="0" rtl="0" algn="l">
              <a:lnSpc>
                <a:spcPct val="100000"/>
              </a:lnSpc>
              <a:spcBef>
                <a:spcPts val="0"/>
              </a:spcBef>
              <a:spcAft>
                <a:spcPts val="0"/>
              </a:spcAft>
              <a:buClr>
                <a:srgbClr val="000000"/>
              </a:buClr>
              <a:buSzPts val="1600"/>
              <a:buFont typeface="Arial"/>
              <a:buNone/>
              <a:defRPr b="0" i="0" sz="1600" u="none" cap="none" strike="noStrike">
                <a:solidFill>
                  <a:schemeClr val="dk1"/>
                </a:solidFill>
                <a:latin typeface="Tahoma"/>
                <a:ea typeface="Tahoma"/>
                <a:cs typeface="Tahoma"/>
                <a:sym typeface="Tahom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17" name="Shape 717"/>
        <p:cNvGrpSpPr/>
        <p:nvPr/>
      </p:nvGrpSpPr>
      <p:grpSpPr>
        <a:xfrm>
          <a:off x="0" y="0"/>
          <a:ext cx="0" cy="0"/>
          <a:chOff x="0" y="0"/>
          <a:chExt cx="0" cy="0"/>
        </a:xfrm>
      </p:grpSpPr>
      <p:sp>
        <p:nvSpPr>
          <p:cNvPr id="718" name="Google Shape;718;p94"/>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marR="0" rtl="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19" name="Google Shape;719;p9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720" name="Google Shape;720;p94"/>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1pPr>
            <a:lvl2pPr lvl="1"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2pPr>
            <a:lvl3pPr lvl="2"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3pPr>
            <a:lvl4pPr lvl="3"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4pPr>
            <a:lvl5pPr lvl="4"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5pPr>
            <a:lvl6pPr lvl="5"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6pPr>
            <a:lvl7pPr lvl="6"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7pPr>
            <a:lvl8pPr lvl="7"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8pPr>
            <a:lvl9pPr lvl="8"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9pPr>
          </a:lstStyle>
          <a:p/>
        </p:txBody>
      </p:sp>
      <p:sp>
        <p:nvSpPr>
          <p:cNvPr id="721" name="Google Shape;721;p94"/>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1pPr>
            <a:lvl2pPr lvl="1"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2pPr>
            <a:lvl3pPr lvl="2"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3pPr>
            <a:lvl4pPr lvl="3"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4pPr>
            <a:lvl5pPr lvl="4"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5pPr>
            <a:lvl6pPr lvl="5"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6pPr>
            <a:lvl7pPr lvl="6"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7pPr>
            <a:lvl8pPr lvl="7"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8pPr>
            <a:lvl9pPr lvl="8"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9pPr>
          </a:lstStyle>
          <a:p/>
        </p:txBody>
      </p:sp>
      <p:sp>
        <p:nvSpPr>
          <p:cNvPr id="722" name="Google Shape;722;p94"/>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600"/>
              <a:buFont typeface="Arial"/>
              <a:buNone/>
              <a:defRPr b="0" i="0" sz="1600" u="none" cap="none" strike="noStrike">
                <a:solidFill>
                  <a:schemeClr val="dk1"/>
                </a:solidFill>
                <a:latin typeface="Tahoma"/>
                <a:ea typeface="Tahoma"/>
                <a:cs typeface="Tahoma"/>
                <a:sym typeface="Tahoma"/>
              </a:defRPr>
            </a:lvl1pPr>
            <a:lvl2pPr indent="0" lvl="1" marL="0" marR="0" rtl="0" algn="l">
              <a:lnSpc>
                <a:spcPct val="100000"/>
              </a:lnSpc>
              <a:spcBef>
                <a:spcPts val="0"/>
              </a:spcBef>
              <a:spcAft>
                <a:spcPts val="0"/>
              </a:spcAft>
              <a:buClr>
                <a:srgbClr val="000000"/>
              </a:buClr>
              <a:buSzPts val="1600"/>
              <a:buFont typeface="Arial"/>
              <a:buNone/>
              <a:defRPr b="0" i="0" sz="1600" u="none" cap="none" strike="noStrike">
                <a:solidFill>
                  <a:schemeClr val="dk1"/>
                </a:solidFill>
                <a:latin typeface="Tahoma"/>
                <a:ea typeface="Tahoma"/>
                <a:cs typeface="Tahoma"/>
                <a:sym typeface="Tahoma"/>
              </a:defRPr>
            </a:lvl2pPr>
            <a:lvl3pPr indent="0" lvl="2" marL="0" marR="0" rtl="0" algn="l">
              <a:lnSpc>
                <a:spcPct val="100000"/>
              </a:lnSpc>
              <a:spcBef>
                <a:spcPts val="0"/>
              </a:spcBef>
              <a:spcAft>
                <a:spcPts val="0"/>
              </a:spcAft>
              <a:buClr>
                <a:srgbClr val="000000"/>
              </a:buClr>
              <a:buSzPts val="1600"/>
              <a:buFont typeface="Arial"/>
              <a:buNone/>
              <a:defRPr b="0" i="0" sz="1600" u="none" cap="none" strike="noStrike">
                <a:solidFill>
                  <a:schemeClr val="dk1"/>
                </a:solidFill>
                <a:latin typeface="Tahoma"/>
                <a:ea typeface="Tahoma"/>
                <a:cs typeface="Tahoma"/>
                <a:sym typeface="Tahoma"/>
              </a:defRPr>
            </a:lvl3pPr>
            <a:lvl4pPr indent="0" lvl="3" marL="0" marR="0" rtl="0" algn="l">
              <a:lnSpc>
                <a:spcPct val="100000"/>
              </a:lnSpc>
              <a:spcBef>
                <a:spcPts val="0"/>
              </a:spcBef>
              <a:spcAft>
                <a:spcPts val="0"/>
              </a:spcAft>
              <a:buClr>
                <a:srgbClr val="000000"/>
              </a:buClr>
              <a:buSzPts val="1600"/>
              <a:buFont typeface="Arial"/>
              <a:buNone/>
              <a:defRPr b="0" i="0" sz="1600" u="none" cap="none" strike="noStrike">
                <a:solidFill>
                  <a:schemeClr val="dk1"/>
                </a:solidFill>
                <a:latin typeface="Tahoma"/>
                <a:ea typeface="Tahoma"/>
                <a:cs typeface="Tahoma"/>
                <a:sym typeface="Tahoma"/>
              </a:defRPr>
            </a:lvl4pPr>
            <a:lvl5pPr indent="0" lvl="4" marL="0" marR="0" rtl="0" algn="l">
              <a:lnSpc>
                <a:spcPct val="100000"/>
              </a:lnSpc>
              <a:spcBef>
                <a:spcPts val="0"/>
              </a:spcBef>
              <a:spcAft>
                <a:spcPts val="0"/>
              </a:spcAft>
              <a:buClr>
                <a:srgbClr val="000000"/>
              </a:buClr>
              <a:buSzPts val="1600"/>
              <a:buFont typeface="Arial"/>
              <a:buNone/>
              <a:defRPr b="0" i="0" sz="1600" u="none" cap="none" strike="noStrike">
                <a:solidFill>
                  <a:schemeClr val="dk1"/>
                </a:solidFill>
                <a:latin typeface="Tahoma"/>
                <a:ea typeface="Tahoma"/>
                <a:cs typeface="Tahoma"/>
                <a:sym typeface="Tahoma"/>
              </a:defRPr>
            </a:lvl5pPr>
            <a:lvl6pPr indent="0" lvl="5" marL="0" marR="0" rtl="0" algn="l">
              <a:lnSpc>
                <a:spcPct val="100000"/>
              </a:lnSpc>
              <a:spcBef>
                <a:spcPts val="0"/>
              </a:spcBef>
              <a:spcAft>
                <a:spcPts val="0"/>
              </a:spcAft>
              <a:buClr>
                <a:srgbClr val="000000"/>
              </a:buClr>
              <a:buSzPts val="1600"/>
              <a:buFont typeface="Arial"/>
              <a:buNone/>
              <a:defRPr b="0" i="0" sz="1600" u="none" cap="none" strike="noStrike">
                <a:solidFill>
                  <a:schemeClr val="dk1"/>
                </a:solidFill>
                <a:latin typeface="Tahoma"/>
                <a:ea typeface="Tahoma"/>
                <a:cs typeface="Tahoma"/>
                <a:sym typeface="Tahoma"/>
              </a:defRPr>
            </a:lvl6pPr>
            <a:lvl7pPr indent="0" lvl="6" marL="0" marR="0" rtl="0" algn="l">
              <a:lnSpc>
                <a:spcPct val="100000"/>
              </a:lnSpc>
              <a:spcBef>
                <a:spcPts val="0"/>
              </a:spcBef>
              <a:spcAft>
                <a:spcPts val="0"/>
              </a:spcAft>
              <a:buClr>
                <a:srgbClr val="000000"/>
              </a:buClr>
              <a:buSzPts val="1600"/>
              <a:buFont typeface="Arial"/>
              <a:buNone/>
              <a:defRPr b="0" i="0" sz="1600" u="none" cap="none" strike="noStrike">
                <a:solidFill>
                  <a:schemeClr val="dk1"/>
                </a:solidFill>
                <a:latin typeface="Tahoma"/>
                <a:ea typeface="Tahoma"/>
                <a:cs typeface="Tahoma"/>
                <a:sym typeface="Tahoma"/>
              </a:defRPr>
            </a:lvl7pPr>
            <a:lvl8pPr indent="0" lvl="7" marL="0" marR="0" rtl="0" algn="l">
              <a:lnSpc>
                <a:spcPct val="100000"/>
              </a:lnSpc>
              <a:spcBef>
                <a:spcPts val="0"/>
              </a:spcBef>
              <a:spcAft>
                <a:spcPts val="0"/>
              </a:spcAft>
              <a:buClr>
                <a:srgbClr val="000000"/>
              </a:buClr>
              <a:buSzPts val="1600"/>
              <a:buFont typeface="Arial"/>
              <a:buNone/>
              <a:defRPr b="0" i="0" sz="1600" u="none" cap="none" strike="noStrike">
                <a:solidFill>
                  <a:schemeClr val="dk1"/>
                </a:solidFill>
                <a:latin typeface="Tahoma"/>
                <a:ea typeface="Tahoma"/>
                <a:cs typeface="Tahoma"/>
                <a:sym typeface="Tahoma"/>
              </a:defRPr>
            </a:lvl8pPr>
            <a:lvl9pPr indent="0" lvl="8" marL="0" marR="0" rtl="0" algn="l">
              <a:lnSpc>
                <a:spcPct val="100000"/>
              </a:lnSpc>
              <a:spcBef>
                <a:spcPts val="0"/>
              </a:spcBef>
              <a:spcAft>
                <a:spcPts val="0"/>
              </a:spcAft>
              <a:buClr>
                <a:srgbClr val="000000"/>
              </a:buClr>
              <a:buSzPts val="1600"/>
              <a:buFont typeface="Arial"/>
              <a:buNone/>
              <a:defRPr b="0" i="0" sz="1600" u="none" cap="none" strike="noStrike">
                <a:solidFill>
                  <a:schemeClr val="dk1"/>
                </a:solidFill>
                <a:latin typeface="Tahoma"/>
                <a:ea typeface="Tahoma"/>
                <a:cs typeface="Tahoma"/>
                <a:sym typeface="Tahom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23" name="Shape 723"/>
        <p:cNvGrpSpPr/>
        <p:nvPr/>
      </p:nvGrpSpPr>
      <p:grpSpPr>
        <a:xfrm>
          <a:off x="0" y="0"/>
          <a:ext cx="0" cy="0"/>
          <a:chOff x="0" y="0"/>
          <a:chExt cx="0" cy="0"/>
        </a:xfrm>
      </p:grpSpPr>
      <p:sp>
        <p:nvSpPr>
          <p:cNvPr id="724" name="Google Shape;724;p95"/>
          <p:cNvSpPr txBox="1"/>
          <p:nvPr>
            <p:ph type="title"/>
          </p:nvPr>
        </p:nvSpPr>
        <p:spPr>
          <a:xfrm rot="5400000">
            <a:off x="4732338" y="2171701"/>
            <a:ext cx="5851525" cy="2057400"/>
          </a:xfrm>
          <a:prstGeom prst="rect">
            <a:avLst/>
          </a:prstGeom>
          <a:noFill/>
          <a:ln>
            <a:noFill/>
          </a:ln>
        </p:spPr>
        <p:txBody>
          <a:bodyPr anchorCtr="0" anchor="t" bIns="45700" lIns="91425" spcFirstLastPara="1" rIns="91425" wrap="square" tIns="45700">
            <a:noAutofit/>
          </a:bodyPr>
          <a:lstStyle>
            <a:lvl1pPr lvl="0" marR="0" rtl="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25" name="Google Shape;725;p9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726" name="Google Shape;726;p95"/>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1pPr>
            <a:lvl2pPr lvl="1"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2pPr>
            <a:lvl3pPr lvl="2"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3pPr>
            <a:lvl4pPr lvl="3"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4pPr>
            <a:lvl5pPr lvl="4"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5pPr>
            <a:lvl6pPr lvl="5"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6pPr>
            <a:lvl7pPr lvl="6"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7pPr>
            <a:lvl8pPr lvl="7"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8pPr>
            <a:lvl9pPr lvl="8"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9pPr>
          </a:lstStyle>
          <a:p/>
        </p:txBody>
      </p:sp>
      <p:sp>
        <p:nvSpPr>
          <p:cNvPr id="727" name="Google Shape;727;p95"/>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1pPr>
            <a:lvl2pPr lvl="1"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2pPr>
            <a:lvl3pPr lvl="2"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3pPr>
            <a:lvl4pPr lvl="3"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4pPr>
            <a:lvl5pPr lvl="4"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5pPr>
            <a:lvl6pPr lvl="5"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6pPr>
            <a:lvl7pPr lvl="6"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7pPr>
            <a:lvl8pPr lvl="7"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8pPr>
            <a:lvl9pPr lvl="8"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Tahoma"/>
                <a:ea typeface="Tahoma"/>
                <a:cs typeface="Tahoma"/>
                <a:sym typeface="Tahoma"/>
              </a:defRPr>
            </a:lvl9pPr>
          </a:lstStyle>
          <a:p/>
        </p:txBody>
      </p:sp>
      <p:sp>
        <p:nvSpPr>
          <p:cNvPr id="728" name="Google Shape;728;p95"/>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600"/>
              <a:buFont typeface="Arial"/>
              <a:buNone/>
              <a:defRPr b="0" i="0" sz="1600" u="none" cap="none" strike="noStrike">
                <a:solidFill>
                  <a:schemeClr val="dk1"/>
                </a:solidFill>
                <a:latin typeface="Tahoma"/>
                <a:ea typeface="Tahoma"/>
                <a:cs typeface="Tahoma"/>
                <a:sym typeface="Tahoma"/>
              </a:defRPr>
            </a:lvl1pPr>
            <a:lvl2pPr indent="0" lvl="1" marL="0" marR="0" rtl="0" algn="l">
              <a:lnSpc>
                <a:spcPct val="100000"/>
              </a:lnSpc>
              <a:spcBef>
                <a:spcPts val="0"/>
              </a:spcBef>
              <a:spcAft>
                <a:spcPts val="0"/>
              </a:spcAft>
              <a:buClr>
                <a:srgbClr val="000000"/>
              </a:buClr>
              <a:buSzPts val="1600"/>
              <a:buFont typeface="Arial"/>
              <a:buNone/>
              <a:defRPr b="0" i="0" sz="1600" u="none" cap="none" strike="noStrike">
                <a:solidFill>
                  <a:schemeClr val="dk1"/>
                </a:solidFill>
                <a:latin typeface="Tahoma"/>
                <a:ea typeface="Tahoma"/>
                <a:cs typeface="Tahoma"/>
                <a:sym typeface="Tahoma"/>
              </a:defRPr>
            </a:lvl2pPr>
            <a:lvl3pPr indent="0" lvl="2" marL="0" marR="0" rtl="0" algn="l">
              <a:lnSpc>
                <a:spcPct val="100000"/>
              </a:lnSpc>
              <a:spcBef>
                <a:spcPts val="0"/>
              </a:spcBef>
              <a:spcAft>
                <a:spcPts val="0"/>
              </a:spcAft>
              <a:buClr>
                <a:srgbClr val="000000"/>
              </a:buClr>
              <a:buSzPts val="1600"/>
              <a:buFont typeface="Arial"/>
              <a:buNone/>
              <a:defRPr b="0" i="0" sz="1600" u="none" cap="none" strike="noStrike">
                <a:solidFill>
                  <a:schemeClr val="dk1"/>
                </a:solidFill>
                <a:latin typeface="Tahoma"/>
                <a:ea typeface="Tahoma"/>
                <a:cs typeface="Tahoma"/>
                <a:sym typeface="Tahoma"/>
              </a:defRPr>
            </a:lvl3pPr>
            <a:lvl4pPr indent="0" lvl="3" marL="0" marR="0" rtl="0" algn="l">
              <a:lnSpc>
                <a:spcPct val="100000"/>
              </a:lnSpc>
              <a:spcBef>
                <a:spcPts val="0"/>
              </a:spcBef>
              <a:spcAft>
                <a:spcPts val="0"/>
              </a:spcAft>
              <a:buClr>
                <a:srgbClr val="000000"/>
              </a:buClr>
              <a:buSzPts val="1600"/>
              <a:buFont typeface="Arial"/>
              <a:buNone/>
              <a:defRPr b="0" i="0" sz="1600" u="none" cap="none" strike="noStrike">
                <a:solidFill>
                  <a:schemeClr val="dk1"/>
                </a:solidFill>
                <a:latin typeface="Tahoma"/>
                <a:ea typeface="Tahoma"/>
                <a:cs typeface="Tahoma"/>
                <a:sym typeface="Tahoma"/>
              </a:defRPr>
            </a:lvl4pPr>
            <a:lvl5pPr indent="0" lvl="4" marL="0" marR="0" rtl="0" algn="l">
              <a:lnSpc>
                <a:spcPct val="100000"/>
              </a:lnSpc>
              <a:spcBef>
                <a:spcPts val="0"/>
              </a:spcBef>
              <a:spcAft>
                <a:spcPts val="0"/>
              </a:spcAft>
              <a:buClr>
                <a:srgbClr val="000000"/>
              </a:buClr>
              <a:buSzPts val="1600"/>
              <a:buFont typeface="Arial"/>
              <a:buNone/>
              <a:defRPr b="0" i="0" sz="1600" u="none" cap="none" strike="noStrike">
                <a:solidFill>
                  <a:schemeClr val="dk1"/>
                </a:solidFill>
                <a:latin typeface="Tahoma"/>
                <a:ea typeface="Tahoma"/>
                <a:cs typeface="Tahoma"/>
                <a:sym typeface="Tahoma"/>
              </a:defRPr>
            </a:lvl5pPr>
            <a:lvl6pPr indent="0" lvl="5" marL="0" marR="0" rtl="0" algn="l">
              <a:lnSpc>
                <a:spcPct val="100000"/>
              </a:lnSpc>
              <a:spcBef>
                <a:spcPts val="0"/>
              </a:spcBef>
              <a:spcAft>
                <a:spcPts val="0"/>
              </a:spcAft>
              <a:buClr>
                <a:srgbClr val="000000"/>
              </a:buClr>
              <a:buSzPts val="1600"/>
              <a:buFont typeface="Arial"/>
              <a:buNone/>
              <a:defRPr b="0" i="0" sz="1600" u="none" cap="none" strike="noStrike">
                <a:solidFill>
                  <a:schemeClr val="dk1"/>
                </a:solidFill>
                <a:latin typeface="Tahoma"/>
                <a:ea typeface="Tahoma"/>
                <a:cs typeface="Tahoma"/>
                <a:sym typeface="Tahoma"/>
              </a:defRPr>
            </a:lvl6pPr>
            <a:lvl7pPr indent="0" lvl="6" marL="0" marR="0" rtl="0" algn="l">
              <a:lnSpc>
                <a:spcPct val="100000"/>
              </a:lnSpc>
              <a:spcBef>
                <a:spcPts val="0"/>
              </a:spcBef>
              <a:spcAft>
                <a:spcPts val="0"/>
              </a:spcAft>
              <a:buClr>
                <a:srgbClr val="000000"/>
              </a:buClr>
              <a:buSzPts val="1600"/>
              <a:buFont typeface="Arial"/>
              <a:buNone/>
              <a:defRPr b="0" i="0" sz="1600" u="none" cap="none" strike="noStrike">
                <a:solidFill>
                  <a:schemeClr val="dk1"/>
                </a:solidFill>
                <a:latin typeface="Tahoma"/>
                <a:ea typeface="Tahoma"/>
                <a:cs typeface="Tahoma"/>
                <a:sym typeface="Tahoma"/>
              </a:defRPr>
            </a:lvl7pPr>
            <a:lvl8pPr indent="0" lvl="7" marL="0" marR="0" rtl="0" algn="l">
              <a:lnSpc>
                <a:spcPct val="100000"/>
              </a:lnSpc>
              <a:spcBef>
                <a:spcPts val="0"/>
              </a:spcBef>
              <a:spcAft>
                <a:spcPts val="0"/>
              </a:spcAft>
              <a:buClr>
                <a:srgbClr val="000000"/>
              </a:buClr>
              <a:buSzPts val="1600"/>
              <a:buFont typeface="Arial"/>
              <a:buNone/>
              <a:defRPr b="0" i="0" sz="1600" u="none" cap="none" strike="noStrike">
                <a:solidFill>
                  <a:schemeClr val="dk1"/>
                </a:solidFill>
                <a:latin typeface="Tahoma"/>
                <a:ea typeface="Tahoma"/>
                <a:cs typeface="Tahoma"/>
                <a:sym typeface="Tahoma"/>
              </a:defRPr>
            </a:lvl8pPr>
            <a:lvl9pPr indent="0" lvl="8" marL="0" marR="0" rtl="0" algn="l">
              <a:lnSpc>
                <a:spcPct val="100000"/>
              </a:lnSpc>
              <a:spcBef>
                <a:spcPts val="0"/>
              </a:spcBef>
              <a:spcAft>
                <a:spcPts val="0"/>
              </a:spcAft>
              <a:buClr>
                <a:srgbClr val="000000"/>
              </a:buClr>
              <a:buSzPts val="1600"/>
              <a:buFont typeface="Arial"/>
              <a:buNone/>
              <a:defRPr b="0" i="0" sz="1600" u="none" cap="none" strike="noStrike">
                <a:solidFill>
                  <a:schemeClr val="dk1"/>
                </a:solidFill>
                <a:latin typeface="Tahoma"/>
                <a:ea typeface="Tahoma"/>
                <a:cs typeface="Tahoma"/>
                <a:sym typeface="Tahom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735" name="Shape 735"/>
        <p:cNvGrpSpPr/>
        <p:nvPr/>
      </p:nvGrpSpPr>
      <p:grpSpPr>
        <a:xfrm>
          <a:off x="0" y="0"/>
          <a:ext cx="0" cy="0"/>
          <a:chOff x="0" y="0"/>
          <a:chExt cx="0" cy="0"/>
        </a:xfrm>
      </p:grpSpPr>
      <p:sp>
        <p:nvSpPr>
          <p:cNvPr id="736" name="Google Shape;736;p68"/>
          <p:cNvSpPr txBox="1"/>
          <p:nvPr/>
        </p:nvSpPr>
        <p:spPr>
          <a:xfrm>
            <a:off x="3276600" y="6596063"/>
            <a:ext cx="5867400" cy="261937"/>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100"/>
              <a:buFont typeface="Arial"/>
              <a:buNone/>
            </a:pPr>
            <a:r>
              <a:rPr b="1" i="0" lang="en-US" sz="1100" u="none" cap="none" strike="noStrike">
                <a:solidFill>
                  <a:srgbClr val="101141"/>
                </a:solidFill>
                <a:latin typeface="Arial"/>
                <a:ea typeface="Arial"/>
                <a:cs typeface="Arial"/>
                <a:sym typeface="Arial"/>
              </a:rPr>
              <a:t>BITS </a:t>
            </a:r>
            <a:r>
              <a:rPr b="0" i="0" lang="en-US" sz="1100" u="none" cap="none" strike="noStrike">
                <a:solidFill>
                  <a:srgbClr val="101141"/>
                </a:solidFill>
                <a:latin typeface="Arial"/>
                <a:ea typeface="Arial"/>
                <a:cs typeface="Arial"/>
                <a:sym typeface="Arial"/>
              </a:rPr>
              <a:t>Pilani, Pilani Campus</a:t>
            </a:r>
            <a:endParaRPr b="0" i="0" sz="1400" u="none" cap="none" strike="noStrike">
              <a:solidFill>
                <a:srgbClr val="000000"/>
              </a:solidFill>
              <a:latin typeface="Arial"/>
              <a:ea typeface="Arial"/>
              <a:cs typeface="Arial"/>
              <a:sym typeface="Arial"/>
            </a:endParaRPr>
          </a:p>
        </p:txBody>
      </p:sp>
      <p:grpSp>
        <p:nvGrpSpPr>
          <p:cNvPr id="737" name="Google Shape;737;p68"/>
          <p:cNvGrpSpPr/>
          <p:nvPr/>
        </p:nvGrpSpPr>
        <p:grpSpPr>
          <a:xfrm>
            <a:off x="2084388" y="6550025"/>
            <a:ext cx="7059612" cy="49213"/>
            <a:chOff x="2083888" y="6550671"/>
            <a:chExt cx="7060112" cy="48665"/>
          </a:xfrm>
        </p:grpSpPr>
        <p:sp>
          <p:nvSpPr>
            <p:cNvPr id="738" name="Google Shape;738;p68"/>
            <p:cNvSpPr/>
            <p:nvPr/>
          </p:nvSpPr>
          <p:spPr>
            <a:xfrm>
              <a:off x="4630418" y="6550671"/>
              <a:ext cx="2329027" cy="48665"/>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739" name="Google Shape;739;p68"/>
            <p:cNvSpPr/>
            <p:nvPr/>
          </p:nvSpPr>
          <p:spPr>
            <a:xfrm>
              <a:off x="6908642" y="6550671"/>
              <a:ext cx="2235358" cy="45525"/>
            </a:xfrm>
            <a:prstGeom prst="rect">
              <a:avLst/>
            </a:prstGeom>
            <a:solidFill>
              <a:srgbClr val="E31C2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740" name="Google Shape;740;p68"/>
            <p:cNvSpPr/>
            <p:nvPr/>
          </p:nvSpPr>
          <p:spPr>
            <a:xfrm>
              <a:off x="2083888" y="6550671"/>
              <a:ext cx="2581458" cy="48665"/>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pic>
        <p:nvPicPr>
          <p:cNvPr descr="Picture 7.png" id="741" name="Google Shape;741;p68"/>
          <p:cNvPicPr preferRelativeResize="0"/>
          <p:nvPr/>
        </p:nvPicPr>
        <p:blipFill rotWithShape="1">
          <a:blip r:embed="rId2">
            <a:alphaModFix/>
          </a:blip>
          <a:srcRect b="5333" l="1923" r="0" t="0"/>
          <a:stretch/>
        </p:blipFill>
        <p:spPr>
          <a:xfrm>
            <a:off x="6629400" y="0"/>
            <a:ext cx="2193925" cy="692150"/>
          </a:xfrm>
          <a:prstGeom prst="rect">
            <a:avLst/>
          </a:prstGeom>
          <a:noFill/>
          <a:ln>
            <a:noFill/>
          </a:ln>
        </p:spPr>
      </p:pic>
      <p:grpSp>
        <p:nvGrpSpPr>
          <p:cNvPr id="742" name="Google Shape;742;p68"/>
          <p:cNvGrpSpPr/>
          <p:nvPr/>
        </p:nvGrpSpPr>
        <p:grpSpPr>
          <a:xfrm>
            <a:off x="2133600" y="6553200"/>
            <a:ext cx="7010400" cy="46038"/>
            <a:chOff x="1905000" y="6553200"/>
            <a:chExt cx="7010400" cy="45719"/>
          </a:xfrm>
        </p:grpSpPr>
        <p:sp>
          <p:nvSpPr>
            <p:cNvPr id="743" name="Google Shape;743;p68"/>
            <p:cNvSpPr/>
            <p:nvPr/>
          </p:nvSpPr>
          <p:spPr>
            <a:xfrm>
              <a:off x="4267200" y="6553200"/>
              <a:ext cx="2328863" cy="45719"/>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744" name="Google Shape;744;p68"/>
            <p:cNvSpPr/>
            <p:nvPr/>
          </p:nvSpPr>
          <p:spPr>
            <a:xfrm>
              <a:off x="1905000" y="6553200"/>
              <a:ext cx="2362200" cy="45719"/>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745" name="Google Shape;745;p68"/>
            <p:cNvSpPr/>
            <p:nvPr/>
          </p:nvSpPr>
          <p:spPr>
            <a:xfrm>
              <a:off x="6586538" y="6553200"/>
              <a:ext cx="2328862" cy="45719"/>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grpSp>
        <p:nvGrpSpPr>
          <p:cNvPr id="746" name="Google Shape;746;p68"/>
          <p:cNvGrpSpPr/>
          <p:nvPr/>
        </p:nvGrpSpPr>
        <p:grpSpPr>
          <a:xfrm>
            <a:off x="0" y="1295400"/>
            <a:ext cx="7010400" cy="46038"/>
            <a:chOff x="1905000" y="6553200"/>
            <a:chExt cx="7010400" cy="45719"/>
          </a:xfrm>
        </p:grpSpPr>
        <p:sp>
          <p:nvSpPr>
            <p:cNvPr id="747" name="Google Shape;747;p68"/>
            <p:cNvSpPr/>
            <p:nvPr/>
          </p:nvSpPr>
          <p:spPr>
            <a:xfrm>
              <a:off x="4267200" y="6553200"/>
              <a:ext cx="2328863" cy="45719"/>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748" name="Google Shape;748;p68"/>
            <p:cNvSpPr/>
            <p:nvPr/>
          </p:nvSpPr>
          <p:spPr>
            <a:xfrm>
              <a:off x="1905000" y="6553200"/>
              <a:ext cx="2362200" cy="45719"/>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749" name="Google Shape;749;p68"/>
            <p:cNvSpPr/>
            <p:nvPr/>
          </p:nvSpPr>
          <p:spPr>
            <a:xfrm>
              <a:off x="6586538" y="6553200"/>
              <a:ext cx="2328862" cy="45719"/>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sp>
        <p:nvSpPr>
          <p:cNvPr id="750" name="Google Shape;750;p68"/>
          <p:cNvSpPr txBox="1"/>
          <p:nvPr>
            <p:ph idx="1" type="body"/>
          </p:nvPr>
        </p:nvSpPr>
        <p:spPr>
          <a:xfrm>
            <a:off x="304800" y="1493837"/>
            <a:ext cx="8229600" cy="4525963"/>
          </a:xfrm>
          <a:prstGeom prst="rect">
            <a:avLst/>
          </a:prstGeom>
          <a:noFill/>
          <a:ln>
            <a:noFill/>
          </a:ln>
        </p:spPr>
        <p:txBody>
          <a:bodyPr anchorCtr="0" anchor="t" bIns="45700" lIns="91425" spcFirstLastPara="1" rIns="91425" wrap="square" tIns="45700">
            <a:normAutofit/>
          </a:bodyPr>
          <a:lstStyle>
            <a:lvl1pPr indent="-228600" lvl="0" marL="457200" marR="0" algn="l">
              <a:lnSpc>
                <a:spcPct val="100000"/>
              </a:lnSpc>
              <a:spcBef>
                <a:spcPts val="480"/>
              </a:spcBef>
              <a:spcAft>
                <a:spcPts val="0"/>
              </a:spcAft>
              <a:buClr>
                <a:srgbClr val="101141"/>
              </a:buClr>
              <a:buSzPts val="2400"/>
              <a:buFont typeface="Arial"/>
              <a:buNone/>
              <a:defRPr sz="2400">
                <a:latin typeface="Arial"/>
                <a:ea typeface="Arial"/>
                <a:cs typeface="Arial"/>
                <a:sym typeface="Arial"/>
              </a:defRPr>
            </a:lvl1pPr>
            <a:lvl2pPr indent="-330200" lvl="1" marL="914400" marR="0" algn="l">
              <a:lnSpc>
                <a:spcPct val="100000"/>
              </a:lnSpc>
              <a:spcBef>
                <a:spcPts val="320"/>
              </a:spcBef>
              <a:spcAft>
                <a:spcPts val="0"/>
              </a:spcAft>
              <a:buClr>
                <a:schemeClr val="dk1"/>
              </a:buClr>
              <a:buSzPts val="1600"/>
              <a:buFont typeface="Arial"/>
              <a:buChar char="–"/>
              <a:defRPr sz="1600">
                <a:latin typeface="Arial"/>
                <a:ea typeface="Arial"/>
                <a:cs typeface="Arial"/>
                <a:sym typeface="Arial"/>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751" name="Google Shape;751;p68"/>
          <p:cNvSpPr txBox="1"/>
          <p:nvPr>
            <p:ph idx="2" type="body"/>
          </p:nvPr>
        </p:nvSpPr>
        <p:spPr>
          <a:xfrm>
            <a:off x="304800" y="152400"/>
            <a:ext cx="6324600" cy="11430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0"/>
              </a:spcBef>
              <a:spcAft>
                <a:spcPts val="0"/>
              </a:spcAft>
              <a:buClr>
                <a:schemeClr val="dk1"/>
              </a:buClr>
              <a:buSzPts val="3600"/>
              <a:buNone/>
              <a:defRPr b="1" sz="3600">
                <a:latin typeface="Arial"/>
                <a:ea typeface="Arial"/>
                <a:cs typeface="Arial"/>
                <a:sym typeface="Arial"/>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and Content">
  <p:cSld name="7_Title and Content">
    <p:spTree>
      <p:nvGrpSpPr>
        <p:cNvPr id="752" name="Shape 752"/>
        <p:cNvGrpSpPr/>
        <p:nvPr/>
      </p:nvGrpSpPr>
      <p:grpSpPr>
        <a:xfrm>
          <a:off x="0" y="0"/>
          <a:ext cx="0" cy="0"/>
          <a:chOff x="0" y="0"/>
          <a:chExt cx="0" cy="0"/>
        </a:xfrm>
      </p:grpSpPr>
      <p:sp>
        <p:nvSpPr>
          <p:cNvPr id="753" name="Google Shape;753;p190"/>
          <p:cNvSpPr txBox="1"/>
          <p:nvPr/>
        </p:nvSpPr>
        <p:spPr>
          <a:xfrm>
            <a:off x="3276600" y="6596063"/>
            <a:ext cx="5867400" cy="261937"/>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b="1" i="0" lang="en-US" sz="1100" u="none" cap="none" strike="noStrike">
                <a:solidFill>
                  <a:srgbClr val="101141"/>
                </a:solidFill>
                <a:latin typeface="Arial"/>
                <a:ea typeface="Arial"/>
                <a:cs typeface="Arial"/>
                <a:sym typeface="Arial"/>
              </a:rPr>
              <a:t>BITS </a:t>
            </a:r>
            <a:r>
              <a:rPr b="0" i="0" lang="en-US" sz="1100" u="none" cap="none" strike="noStrike">
                <a:solidFill>
                  <a:srgbClr val="101141"/>
                </a:solidFill>
                <a:latin typeface="Arial"/>
                <a:ea typeface="Arial"/>
                <a:cs typeface="Arial"/>
                <a:sym typeface="Arial"/>
              </a:rPr>
              <a:t>Pilani, Pilani Campus</a:t>
            </a:r>
            <a:endParaRPr/>
          </a:p>
        </p:txBody>
      </p:sp>
      <p:grpSp>
        <p:nvGrpSpPr>
          <p:cNvPr id="754" name="Google Shape;754;p190"/>
          <p:cNvGrpSpPr/>
          <p:nvPr/>
        </p:nvGrpSpPr>
        <p:grpSpPr>
          <a:xfrm>
            <a:off x="2084388" y="6550025"/>
            <a:ext cx="7059612" cy="49213"/>
            <a:chOff x="2083888" y="6550671"/>
            <a:chExt cx="7060112" cy="48665"/>
          </a:xfrm>
        </p:grpSpPr>
        <p:sp>
          <p:nvSpPr>
            <p:cNvPr id="755" name="Google Shape;755;p190"/>
            <p:cNvSpPr/>
            <p:nvPr/>
          </p:nvSpPr>
          <p:spPr>
            <a:xfrm>
              <a:off x="4630418" y="6550671"/>
              <a:ext cx="2329027" cy="48665"/>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756" name="Google Shape;756;p190"/>
            <p:cNvSpPr/>
            <p:nvPr/>
          </p:nvSpPr>
          <p:spPr>
            <a:xfrm>
              <a:off x="6908642" y="6550671"/>
              <a:ext cx="2235358" cy="45525"/>
            </a:xfrm>
            <a:prstGeom prst="rect">
              <a:avLst/>
            </a:prstGeom>
            <a:solidFill>
              <a:srgbClr val="E31C2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757" name="Google Shape;757;p190"/>
            <p:cNvSpPr/>
            <p:nvPr/>
          </p:nvSpPr>
          <p:spPr>
            <a:xfrm>
              <a:off x="2083888" y="6550671"/>
              <a:ext cx="2581458" cy="48665"/>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pic>
        <p:nvPicPr>
          <p:cNvPr descr="Picture 7.png" id="758" name="Google Shape;758;p190"/>
          <p:cNvPicPr preferRelativeResize="0"/>
          <p:nvPr/>
        </p:nvPicPr>
        <p:blipFill rotWithShape="1">
          <a:blip r:embed="rId2">
            <a:alphaModFix/>
          </a:blip>
          <a:srcRect b="5335" l="1923" r="0" t="0"/>
          <a:stretch/>
        </p:blipFill>
        <p:spPr>
          <a:xfrm>
            <a:off x="6629400" y="0"/>
            <a:ext cx="2193925" cy="692150"/>
          </a:xfrm>
          <a:prstGeom prst="rect">
            <a:avLst/>
          </a:prstGeom>
          <a:noFill/>
          <a:ln>
            <a:noFill/>
          </a:ln>
        </p:spPr>
      </p:pic>
      <p:grpSp>
        <p:nvGrpSpPr>
          <p:cNvPr id="759" name="Google Shape;759;p190"/>
          <p:cNvGrpSpPr/>
          <p:nvPr/>
        </p:nvGrpSpPr>
        <p:grpSpPr>
          <a:xfrm>
            <a:off x="2133600" y="6553200"/>
            <a:ext cx="7010400" cy="46038"/>
            <a:chOff x="1905000" y="6553200"/>
            <a:chExt cx="7010400" cy="45719"/>
          </a:xfrm>
        </p:grpSpPr>
        <p:sp>
          <p:nvSpPr>
            <p:cNvPr id="760" name="Google Shape;760;p190"/>
            <p:cNvSpPr/>
            <p:nvPr/>
          </p:nvSpPr>
          <p:spPr>
            <a:xfrm>
              <a:off x="4267200" y="6553200"/>
              <a:ext cx="2328863" cy="45719"/>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761" name="Google Shape;761;p190"/>
            <p:cNvSpPr/>
            <p:nvPr/>
          </p:nvSpPr>
          <p:spPr>
            <a:xfrm>
              <a:off x="1905000" y="6553200"/>
              <a:ext cx="2362200" cy="45719"/>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762" name="Google Shape;762;p190"/>
            <p:cNvSpPr/>
            <p:nvPr/>
          </p:nvSpPr>
          <p:spPr>
            <a:xfrm>
              <a:off x="6586538" y="6553200"/>
              <a:ext cx="2328862" cy="45719"/>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grpSp>
        <p:nvGrpSpPr>
          <p:cNvPr id="763" name="Google Shape;763;p190"/>
          <p:cNvGrpSpPr/>
          <p:nvPr/>
        </p:nvGrpSpPr>
        <p:grpSpPr>
          <a:xfrm>
            <a:off x="0" y="1295400"/>
            <a:ext cx="7010400" cy="46038"/>
            <a:chOff x="1905000" y="6553200"/>
            <a:chExt cx="7010400" cy="45719"/>
          </a:xfrm>
        </p:grpSpPr>
        <p:sp>
          <p:nvSpPr>
            <p:cNvPr id="764" name="Google Shape;764;p190"/>
            <p:cNvSpPr/>
            <p:nvPr/>
          </p:nvSpPr>
          <p:spPr>
            <a:xfrm>
              <a:off x="4267200" y="6553200"/>
              <a:ext cx="2328863" cy="45719"/>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765" name="Google Shape;765;p190"/>
            <p:cNvSpPr/>
            <p:nvPr/>
          </p:nvSpPr>
          <p:spPr>
            <a:xfrm>
              <a:off x="1905000" y="6553200"/>
              <a:ext cx="2362200" cy="45719"/>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766" name="Google Shape;766;p190"/>
            <p:cNvSpPr/>
            <p:nvPr/>
          </p:nvSpPr>
          <p:spPr>
            <a:xfrm>
              <a:off x="6586538" y="6553200"/>
              <a:ext cx="2328862" cy="45719"/>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sp>
        <p:nvSpPr>
          <p:cNvPr id="767" name="Google Shape;767;p190"/>
          <p:cNvSpPr txBox="1"/>
          <p:nvPr>
            <p:ph idx="1" type="body"/>
          </p:nvPr>
        </p:nvSpPr>
        <p:spPr>
          <a:xfrm>
            <a:off x="304800" y="1493837"/>
            <a:ext cx="8229600" cy="4525963"/>
          </a:xfrm>
          <a:prstGeom prst="rect">
            <a:avLst/>
          </a:prstGeom>
          <a:noFill/>
          <a:ln>
            <a:noFill/>
          </a:ln>
        </p:spPr>
        <p:txBody>
          <a:bodyPr anchorCtr="0" anchor="t" bIns="45700" lIns="91425" spcFirstLastPara="1" rIns="91425" wrap="square" tIns="45700">
            <a:normAutofit/>
          </a:bodyPr>
          <a:lstStyle>
            <a:lvl1pPr indent="-228600" lvl="0" marL="457200" marR="0" algn="l">
              <a:lnSpc>
                <a:spcPct val="100000"/>
              </a:lnSpc>
              <a:spcBef>
                <a:spcPts val="480"/>
              </a:spcBef>
              <a:spcAft>
                <a:spcPts val="0"/>
              </a:spcAft>
              <a:buClr>
                <a:srgbClr val="101141"/>
              </a:buClr>
              <a:buSzPts val="2400"/>
              <a:buFont typeface="Arial"/>
              <a:buNone/>
              <a:defRPr sz="2400">
                <a:latin typeface="Cambria"/>
                <a:ea typeface="Cambria"/>
                <a:cs typeface="Cambria"/>
                <a:sym typeface="Cambria"/>
              </a:defRPr>
            </a:lvl1pPr>
            <a:lvl2pPr indent="-330200" lvl="1" marL="914400" marR="0" algn="l">
              <a:lnSpc>
                <a:spcPct val="100000"/>
              </a:lnSpc>
              <a:spcBef>
                <a:spcPts val="320"/>
              </a:spcBef>
              <a:spcAft>
                <a:spcPts val="0"/>
              </a:spcAft>
              <a:buClr>
                <a:schemeClr val="dk1"/>
              </a:buClr>
              <a:buSzPts val="1600"/>
              <a:buFont typeface="Arial"/>
              <a:buChar char="–"/>
              <a:defRPr sz="1600">
                <a:latin typeface="Cambria"/>
                <a:ea typeface="Cambria"/>
                <a:cs typeface="Cambria"/>
                <a:sym typeface="Cambria"/>
              </a:defRPr>
            </a:lvl2pPr>
            <a:lvl3pPr indent="-381000" lvl="2" marL="1371600" algn="l">
              <a:lnSpc>
                <a:spcPct val="100000"/>
              </a:lnSpc>
              <a:spcBef>
                <a:spcPts val="480"/>
              </a:spcBef>
              <a:spcAft>
                <a:spcPts val="0"/>
              </a:spcAft>
              <a:buSzPts val="2400"/>
              <a:buChar char="•"/>
              <a:defRPr>
                <a:latin typeface="Cambria"/>
                <a:ea typeface="Cambria"/>
                <a:cs typeface="Cambria"/>
                <a:sym typeface="Cambria"/>
              </a:defRPr>
            </a:lvl3pPr>
            <a:lvl4pPr indent="-355600" lvl="3" marL="1828800" algn="l">
              <a:lnSpc>
                <a:spcPct val="100000"/>
              </a:lnSpc>
              <a:spcBef>
                <a:spcPts val="400"/>
              </a:spcBef>
              <a:spcAft>
                <a:spcPts val="0"/>
              </a:spcAft>
              <a:buSzPts val="2000"/>
              <a:buChar char="–"/>
              <a:defRPr>
                <a:latin typeface="Cambria"/>
                <a:ea typeface="Cambria"/>
                <a:cs typeface="Cambria"/>
                <a:sym typeface="Cambria"/>
              </a:defRPr>
            </a:lvl4pPr>
            <a:lvl5pPr indent="-355600" lvl="4" marL="2286000" algn="l">
              <a:lnSpc>
                <a:spcPct val="100000"/>
              </a:lnSpc>
              <a:spcBef>
                <a:spcPts val="400"/>
              </a:spcBef>
              <a:spcAft>
                <a:spcPts val="0"/>
              </a:spcAft>
              <a:buSzPts val="2000"/>
              <a:buChar char="»"/>
              <a:defRPr>
                <a:latin typeface="Cambria"/>
                <a:ea typeface="Cambria"/>
                <a:cs typeface="Cambria"/>
                <a:sym typeface="Cambria"/>
              </a:defRPr>
            </a:lvl5pPr>
            <a:lvl6pPr indent="-355600" lvl="5" marL="2743200" algn="l">
              <a:lnSpc>
                <a:spcPct val="100000"/>
              </a:lnSpc>
              <a:spcBef>
                <a:spcPts val="400"/>
              </a:spcBef>
              <a:spcAft>
                <a:spcPts val="0"/>
              </a:spcAft>
              <a:buSzPts val="2000"/>
              <a:buChar char="•"/>
              <a:defRPr/>
            </a:lvl6pPr>
            <a:lvl7pPr indent="-355600" lvl="6" marL="3200400" algn="l">
              <a:lnSpc>
                <a:spcPct val="100000"/>
              </a:lnSpc>
              <a:spcBef>
                <a:spcPts val="400"/>
              </a:spcBef>
              <a:spcAft>
                <a:spcPts val="0"/>
              </a:spcAft>
              <a:buSzPts val="2000"/>
              <a:buChar char="•"/>
              <a:defRPr/>
            </a:lvl7pPr>
            <a:lvl8pPr indent="-355600" lvl="7" marL="3657600" algn="l">
              <a:lnSpc>
                <a:spcPct val="100000"/>
              </a:lnSpc>
              <a:spcBef>
                <a:spcPts val="400"/>
              </a:spcBef>
              <a:spcAft>
                <a:spcPts val="0"/>
              </a:spcAft>
              <a:buSzPts val="2000"/>
              <a:buChar char="•"/>
              <a:defRPr/>
            </a:lvl8pPr>
            <a:lvl9pPr indent="-355600" lvl="8" marL="4114800" algn="l">
              <a:lnSpc>
                <a:spcPct val="100000"/>
              </a:lnSpc>
              <a:spcBef>
                <a:spcPts val="400"/>
              </a:spcBef>
              <a:spcAft>
                <a:spcPts val="0"/>
              </a:spcAft>
              <a:buSzPts val="2000"/>
              <a:buChar char="•"/>
              <a:defRPr/>
            </a:lvl9pPr>
          </a:lstStyle>
          <a:p/>
        </p:txBody>
      </p:sp>
      <p:sp>
        <p:nvSpPr>
          <p:cNvPr id="768" name="Google Shape;768;p190"/>
          <p:cNvSpPr txBox="1"/>
          <p:nvPr>
            <p:ph idx="2" type="body"/>
          </p:nvPr>
        </p:nvSpPr>
        <p:spPr>
          <a:xfrm>
            <a:off x="304800" y="152400"/>
            <a:ext cx="6324600" cy="11430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0"/>
              </a:spcBef>
              <a:spcAft>
                <a:spcPts val="0"/>
              </a:spcAft>
              <a:buSzPts val="3200"/>
              <a:buNone/>
              <a:defRPr b="1" sz="3600">
                <a:solidFill>
                  <a:srgbClr val="C00000"/>
                </a:solidFill>
                <a:latin typeface="Cambria"/>
                <a:ea typeface="Cambria"/>
                <a:cs typeface="Cambria"/>
                <a:sym typeface="Cambria"/>
              </a:defRPr>
            </a:lvl1pPr>
            <a:lvl2pPr indent="-406400" lvl="1" marL="914400" algn="l">
              <a:lnSpc>
                <a:spcPct val="100000"/>
              </a:lnSpc>
              <a:spcBef>
                <a:spcPts val="560"/>
              </a:spcBef>
              <a:spcAft>
                <a:spcPts val="0"/>
              </a:spcAft>
              <a:buSzPts val="2800"/>
              <a:buChar char="–"/>
              <a:defRPr/>
            </a:lvl2pPr>
            <a:lvl3pPr indent="-381000" lvl="2" marL="1371600" algn="l">
              <a:lnSpc>
                <a:spcPct val="100000"/>
              </a:lnSpc>
              <a:spcBef>
                <a:spcPts val="480"/>
              </a:spcBef>
              <a:spcAft>
                <a:spcPts val="0"/>
              </a:spcAft>
              <a:buSzPts val="2400"/>
              <a:buChar char="•"/>
              <a:defRPr/>
            </a:lvl3pPr>
            <a:lvl4pPr indent="-355600" lvl="3" marL="1828800" algn="l">
              <a:lnSpc>
                <a:spcPct val="100000"/>
              </a:lnSpc>
              <a:spcBef>
                <a:spcPts val="400"/>
              </a:spcBef>
              <a:spcAft>
                <a:spcPts val="0"/>
              </a:spcAft>
              <a:buSzPts val="2000"/>
              <a:buChar char="–"/>
              <a:defRPr/>
            </a:lvl4pPr>
            <a:lvl5pPr indent="-355600" lvl="4" marL="2286000" algn="l">
              <a:lnSpc>
                <a:spcPct val="100000"/>
              </a:lnSpc>
              <a:spcBef>
                <a:spcPts val="400"/>
              </a:spcBef>
              <a:spcAft>
                <a:spcPts val="0"/>
              </a:spcAft>
              <a:buSzPts val="2000"/>
              <a:buChar char="»"/>
              <a:defRPr/>
            </a:lvl5pPr>
            <a:lvl6pPr indent="-355600" lvl="5" marL="2743200" algn="l">
              <a:lnSpc>
                <a:spcPct val="100000"/>
              </a:lnSpc>
              <a:spcBef>
                <a:spcPts val="400"/>
              </a:spcBef>
              <a:spcAft>
                <a:spcPts val="0"/>
              </a:spcAft>
              <a:buSzPts val="2000"/>
              <a:buChar char="•"/>
              <a:defRPr/>
            </a:lvl6pPr>
            <a:lvl7pPr indent="-355600" lvl="6" marL="3200400" algn="l">
              <a:lnSpc>
                <a:spcPct val="100000"/>
              </a:lnSpc>
              <a:spcBef>
                <a:spcPts val="400"/>
              </a:spcBef>
              <a:spcAft>
                <a:spcPts val="0"/>
              </a:spcAft>
              <a:buSzPts val="2000"/>
              <a:buChar char="•"/>
              <a:defRPr/>
            </a:lvl7pPr>
            <a:lvl8pPr indent="-355600" lvl="7" marL="3657600" algn="l">
              <a:lnSpc>
                <a:spcPct val="100000"/>
              </a:lnSpc>
              <a:spcBef>
                <a:spcPts val="400"/>
              </a:spcBef>
              <a:spcAft>
                <a:spcPts val="0"/>
              </a:spcAft>
              <a:buSzPts val="2000"/>
              <a:buChar char="•"/>
              <a:defRPr/>
            </a:lvl8pPr>
            <a:lvl9pPr indent="-355600" lvl="8" marL="4114800" algn="l">
              <a:lnSpc>
                <a:spcPct val="100000"/>
              </a:lnSpc>
              <a:spcBef>
                <a:spcPts val="400"/>
              </a:spcBef>
              <a:spcAft>
                <a:spcPts val="0"/>
              </a:spcAft>
              <a:buSzPts val="2000"/>
              <a:buChar char="•"/>
              <a:defRPr/>
            </a:lvl9pPr>
          </a:lstStyle>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
    <p:spTree>
      <p:nvGrpSpPr>
        <p:cNvPr id="769" name="Shape 769"/>
        <p:cNvGrpSpPr/>
        <p:nvPr/>
      </p:nvGrpSpPr>
      <p:grpSpPr>
        <a:xfrm>
          <a:off x="0" y="0"/>
          <a:ext cx="0" cy="0"/>
          <a:chOff x="0" y="0"/>
          <a:chExt cx="0" cy="0"/>
        </a:xfrm>
      </p:grpSpPr>
      <p:sp>
        <p:nvSpPr>
          <p:cNvPr id="770" name="Google Shape;770;p191"/>
          <p:cNvSpPr txBox="1"/>
          <p:nvPr/>
        </p:nvSpPr>
        <p:spPr>
          <a:xfrm>
            <a:off x="3276600" y="6596063"/>
            <a:ext cx="5867400" cy="261937"/>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b="1" i="0" lang="en-US" sz="1100" u="none" cap="none" strike="noStrike">
                <a:solidFill>
                  <a:srgbClr val="101141"/>
                </a:solidFill>
                <a:latin typeface="Arial"/>
                <a:ea typeface="Arial"/>
                <a:cs typeface="Arial"/>
                <a:sym typeface="Arial"/>
              </a:rPr>
              <a:t>BITS </a:t>
            </a:r>
            <a:r>
              <a:rPr b="0" i="0" lang="en-US" sz="1100" u="none" cap="none" strike="noStrike">
                <a:solidFill>
                  <a:srgbClr val="101141"/>
                </a:solidFill>
                <a:latin typeface="Arial"/>
                <a:ea typeface="Arial"/>
                <a:cs typeface="Arial"/>
                <a:sym typeface="Arial"/>
              </a:rPr>
              <a:t>Pilani, Pilani Campus</a:t>
            </a:r>
            <a:endParaRPr/>
          </a:p>
        </p:txBody>
      </p:sp>
      <p:grpSp>
        <p:nvGrpSpPr>
          <p:cNvPr id="771" name="Google Shape;771;p191"/>
          <p:cNvGrpSpPr/>
          <p:nvPr/>
        </p:nvGrpSpPr>
        <p:grpSpPr>
          <a:xfrm>
            <a:off x="2084388" y="6550025"/>
            <a:ext cx="7059612" cy="49213"/>
            <a:chOff x="2083888" y="6550671"/>
            <a:chExt cx="7060112" cy="48665"/>
          </a:xfrm>
        </p:grpSpPr>
        <p:sp>
          <p:nvSpPr>
            <p:cNvPr id="772" name="Google Shape;772;p191"/>
            <p:cNvSpPr/>
            <p:nvPr/>
          </p:nvSpPr>
          <p:spPr>
            <a:xfrm>
              <a:off x="4630418" y="6550671"/>
              <a:ext cx="2329027" cy="48665"/>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773" name="Google Shape;773;p191"/>
            <p:cNvSpPr/>
            <p:nvPr/>
          </p:nvSpPr>
          <p:spPr>
            <a:xfrm>
              <a:off x="6908642" y="6550671"/>
              <a:ext cx="2235358" cy="45525"/>
            </a:xfrm>
            <a:prstGeom prst="rect">
              <a:avLst/>
            </a:prstGeom>
            <a:solidFill>
              <a:srgbClr val="E31C2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774" name="Google Shape;774;p191"/>
            <p:cNvSpPr/>
            <p:nvPr/>
          </p:nvSpPr>
          <p:spPr>
            <a:xfrm>
              <a:off x="2083888" y="6550671"/>
              <a:ext cx="2581458" cy="48665"/>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pic>
        <p:nvPicPr>
          <p:cNvPr descr="Picture 7.png" id="775" name="Google Shape;775;p191"/>
          <p:cNvPicPr preferRelativeResize="0"/>
          <p:nvPr/>
        </p:nvPicPr>
        <p:blipFill rotWithShape="1">
          <a:blip r:embed="rId2">
            <a:alphaModFix/>
          </a:blip>
          <a:srcRect b="5335" l="1923" r="0" t="0"/>
          <a:stretch/>
        </p:blipFill>
        <p:spPr>
          <a:xfrm>
            <a:off x="6629400" y="0"/>
            <a:ext cx="2193925" cy="692150"/>
          </a:xfrm>
          <a:prstGeom prst="rect">
            <a:avLst/>
          </a:prstGeom>
          <a:noFill/>
          <a:ln>
            <a:noFill/>
          </a:ln>
        </p:spPr>
      </p:pic>
      <p:grpSp>
        <p:nvGrpSpPr>
          <p:cNvPr id="776" name="Google Shape;776;p191"/>
          <p:cNvGrpSpPr/>
          <p:nvPr/>
        </p:nvGrpSpPr>
        <p:grpSpPr>
          <a:xfrm>
            <a:off x="2133600" y="6553200"/>
            <a:ext cx="7010400" cy="46038"/>
            <a:chOff x="1905000" y="6553200"/>
            <a:chExt cx="7010400" cy="45719"/>
          </a:xfrm>
        </p:grpSpPr>
        <p:sp>
          <p:nvSpPr>
            <p:cNvPr id="777" name="Google Shape;777;p191"/>
            <p:cNvSpPr/>
            <p:nvPr/>
          </p:nvSpPr>
          <p:spPr>
            <a:xfrm>
              <a:off x="4267200" y="6553200"/>
              <a:ext cx="2328863" cy="45719"/>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778" name="Google Shape;778;p191"/>
            <p:cNvSpPr/>
            <p:nvPr/>
          </p:nvSpPr>
          <p:spPr>
            <a:xfrm>
              <a:off x="1905000" y="6553200"/>
              <a:ext cx="2362200" cy="45719"/>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779" name="Google Shape;779;p191"/>
            <p:cNvSpPr/>
            <p:nvPr/>
          </p:nvSpPr>
          <p:spPr>
            <a:xfrm>
              <a:off x="6586538" y="6553200"/>
              <a:ext cx="2328862" cy="45719"/>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grpSp>
        <p:nvGrpSpPr>
          <p:cNvPr id="780" name="Google Shape;780;p191"/>
          <p:cNvGrpSpPr/>
          <p:nvPr/>
        </p:nvGrpSpPr>
        <p:grpSpPr>
          <a:xfrm>
            <a:off x="0" y="1295400"/>
            <a:ext cx="7010400" cy="46038"/>
            <a:chOff x="1905000" y="6553200"/>
            <a:chExt cx="7010400" cy="45719"/>
          </a:xfrm>
        </p:grpSpPr>
        <p:sp>
          <p:nvSpPr>
            <p:cNvPr id="781" name="Google Shape;781;p191"/>
            <p:cNvSpPr/>
            <p:nvPr/>
          </p:nvSpPr>
          <p:spPr>
            <a:xfrm>
              <a:off x="4267200" y="6553200"/>
              <a:ext cx="2328863" cy="45719"/>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782" name="Google Shape;782;p191"/>
            <p:cNvSpPr/>
            <p:nvPr/>
          </p:nvSpPr>
          <p:spPr>
            <a:xfrm>
              <a:off x="1905000" y="6553200"/>
              <a:ext cx="2362200" cy="45719"/>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783" name="Google Shape;783;p191"/>
            <p:cNvSpPr/>
            <p:nvPr/>
          </p:nvSpPr>
          <p:spPr>
            <a:xfrm>
              <a:off x="6586538" y="6553200"/>
              <a:ext cx="2328862" cy="45719"/>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sp>
        <p:nvSpPr>
          <p:cNvPr id="784" name="Google Shape;784;p191"/>
          <p:cNvSpPr txBox="1"/>
          <p:nvPr>
            <p:ph idx="1" type="body"/>
          </p:nvPr>
        </p:nvSpPr>
        <p:spPr>
          <a:xfrm>
            <a:off x="304800" y="1493837"/>
            <a:ext cx="8229600" cy="4525963"/>
          </a:xfrm>
          <a:prstGeom prst="rect">
            <a:avLst/>
          </a:prstGeom>
          <a:noFill/>
          <a:ln>
            <a:noFill/>
          </a:ln>
        </p:spPr>
        <p:txBody>
          <a:bodyPr anchorCtr="0" anchor="t" bIns="45700" lIns="91425" spcFirstLastPara="1" rIns="91425" wrap="square" tIns="45700">
            <a:normAutofit/>
          </a:bodyPr>
          <a:lstStyle>
            <a:lvl1pPr indent="-228600" lvl="0" marL="457200" marR="0" algn="l">
              <a:lnSpc>
                <a:spcPct val="100000"/>
              </a:lnSpc>
              <a:spcBef>
                <a:spcPts val="480"/>
              </a:spcBef>
              <a:spcAft>
                <a:spcPts val="0"/>
              </a:spcAft>
              <a:buClr>
                <a:srgbClr val="101141"/>
              </a:buClr>
              <a:buSzPts val="2400"/>
              <a:buFont typeface="Arial"/>
              <a:buNone/>
              <a:defRPr sz="2400">
                <a:latin typeface="Cambria"/>
                <a:ea typeface="Cambria"/>
                <a:cs typeface="Cambria"/>
                <a:sym typeface="Cambria"/>
              </a:defRPr>
            </a:lvl1pPr>
            <a:lvl2pPr indent="-330200" lvl="1" marL="914400" marR="0" algn="l">
              <a:lnSpc>
                <a:spcPct val="100000"/>
              </a:lnSpc>
              <a:spcBef>
                <a:spcPts val="320"/>
              </a:spcBef>
              <a:spcAft>
                <a:spcPts val="0"/>
              </a:spcAft>
              <a:buClr>
                <a:schemeClr val="dk1"/>
              </a:buClr>
              <a:buSzPts val="1600"/>
              <a:buFont typeface="Arial"/>
              <a:buChar char="–"/>
              <a:defRPr sz="1600">
                <a:latin typeface="Cambria"/>
                <a:ea typeface="Cambria"/>
                <a:cs typeface="Cambria"/>
                <a:sym typeface="Cambria"/>
              </a:defRPr>
            </a:lvl2pPr>
            <a:lvl3pPr indent="-381000" lvl="2" marL="1371600" algn="l">
              <a:lnSpc>
                <a:spcPct val="100000"/>
              </a:lnSpc>
              <a:spcBef>
                <a:spcPts val="480"/>
              </a:spcBef>
              <a:spcAft>
                <a:spcPts val="0"/>
              </a:spcAft>
              <a:buSzPts val="2400"/>
              <a:buChar char="•"/>
              <a:defRPr>
                <a:latin typeface="Cambria"/>
                <a:ea typeface="Cambria"/>
                <a:cs typeface="Cambria"/>
                <a:sym typeface="Cambria"/>
              </a:defRPr>
            </a:lvl3pPr>
            <a:lvl4pPr indent="-355600" lvl="3" marL="1828800" algn="l">
              <a:lnSpc>
                <a:spcPct val="100000"/>
              </a:lnSpc>
              <a:spcBef>
                <a:spcPts val="400"/>
              </a:spcBef>
              <a:spcAft>
                <a:spcPts val="0"/>
              </a:spcAft>
              <a:buSzPts val="2000"/>
              <a:buChar char="–"/>
              <a:defRPr>
                <a:latin typeface="Cambria"/>
                <a:ea typeface="Cambria"/>
                <a:cs typeface="Cambria"/>
                <a:sym typeface="Cambria"/>
              </a:defRPr>
            </a:lvl4pPr>
            <a:lvl5pPr indent="-355600" lvl="4" marL="2286000" algn="l">
              <a:lnSpc>
                <a:spcPct val="100000"/>
              </a:lnSpc>
              <a:spcBef>
                <a:spcPts val="400"/>
              </a:spcBef>
              <a:spcAft>
                <a:spcPts val="0"/>
              </a:spcAft>
              <a:buSzPts val="2000"/>
              <a:buChar char="»"/>
              <a:defRPr>
                <a:latin typeface="Cambria"/>
                <a:ea typeface="Cambria"/>
                <a:cs typeface="Cambria"/>
                <a:sym typeface="Cambria"/>
              </a:defRPr>
            </a:lvl5pPr>
            <a:lvl6pPr indent="-355600" lvl="5" marL="2743200" algn="l">
              <a:lnSpc>
                <a:spcPct val="100000"/>
              </a:lnSpc>
              <a:spcBef>
                <a:spcPts val="400"/>
              </a:spcBef>
              <a:spcAft>
                <a:spcPts val="0"/>
              </a:spcAft>
              <a:buSzPts val="2000"/>
              <a:buChar char="•"/>
              <a:defRPr/>
            </a:lvl6pPr>
            <a:lvl7pPr indent="-355600" lvl="6" marL="3200400" algn="l">
              <a:lnSpc>
                <a:spcPct val="100000"/>
              </a:lnSpc>
              <a:spcBef>
                <a:spcPts val="400"/>
              </a:spcBef>
              <a:spcAft>
                <a:spcPts val="0"/>
              </a:spcAft>
              <a:buSzPts val="2000"/>
              <a:buChar char="•"/>
              <a:defRPr/>
            </a:lvl7pPr>
            <a:lvl8pPr indent="-355600" lvl="7" marL="3657600" algn="l">
              <a:lnSpc>
                <a:spcPct val="100000"/>
              </a:lnSpc>
              <a:spcBef>
                <a:spcPts val="400"/>
              </a:spcBef>
              <a:spcAft>
                <a:spcPts val="0"/>
              </a:spcAft>
              <a:buSzPts val="2000"/>
              <a:buChar char="•"/>
              <a:defRPr/>
            </a:lvl8pPr>
            <a:lvl9pPr indent="-355600" lvl="8" marL="4114800" algn="l">
              <a:lnSpc>
                <a:spcPct val="100000"/>
              </a:lnSpc>
              <a:spcBef>
                <a:spcPts val="400"/>
              </a:spcBef>
              <a:spcAft>
                <a:spcPts val="0"/>
              </a:spcAft>
              <a:buSzPts val="2000"/>
              <a:buChar char="•"/>
              <a:defRPr/>
            </a:lvl9pPr>
          </a:lstStyle>
          <a:p/>
        </p:txBody>
      </p:sp>
      <p:sp>
        <p:nvSpPr>
          <p:cNvPr id="785" name="Google Shape;785;p191"/>
          <p:cNvSpPr txBox="1"/>
          <p:nvPr>
            <p:ph idx="2" type="body"/>
          </p:nvPr>
        </p:nvSpPr>
        <p:spPr>
          <a:xfrm>
            <a:off x="304800" y="152400"/>
            <a:ext cx="6324600" cy="11430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0"/>
              </a:spcBef>
              <a:spcAft>
                <a:spcPts val="0"/>
              </a:spcAft>
              <a:buSzPts val="3200"/>
              <a:buNone/>
              <a:defRPr b="1" sz="3600">
                <a:solidFill>
                  <a:srgbClr val="C00000"/>
                </a:solidFill>
                <a:latin typeface="Cambria"/>
                <a:ea typeface="Cambria"/>
                <a:cs typeface="Cambria"/>
                <a:sym typeface="Cambria"/>
              </a:defRPr>
            </a:lvl1pPr>
            <a:lvl2pPr indent="-406400" lvl="1" marL="914400" algn="l">
              <a:lnSpc>
                <a:spcPct val="100000"/>
              </a:lnSpc>
              <a:spcBef>
                <a:spcPts val="560"/>
              </a:spcBef>
              <a:spcAft>
                <a:spcPts val="0"/>
              </a:spcAft>
              <a:buSzPts val="2800"/>
              <a:buChar char="–"/>
              <a:defRPr/>
            </a:lvl2pPr>
            <a:lvl3pPr indent="-381000" lvl="2" marL="1371600" algn="l">
              <a:lnSpc>
                <a:spcPct val="100000"/>
              </a:lnSpc>
              <a:spcBef>
                <a:spcPts val="480"/>
              </a:spcBef>
              <a:spcAft>
                <a:spcPts val="0"/>
              </a:spcAft>
              <a:buSzPts val="2400"/>
              <a:buChar char="•"/>
              <a:defRPr/>
            </a:lvl3pPr>
            <a:lvl4pPr indent="-355600" lvl="3" marL="1828800" algn="l">
              <a:lnSpc>
                <a:spcPct val="100000"/>
              </a:lnSpc>
              <a:spcBef>
                <a:spcPts val="400"/>
              </a:spcBef>
              <a:spcAft>
                <a:spcPts val="0"/>
              </a:spcAft>
              <a:buSzPts val="2000"/>
              <a:buChar char="–"/>
              <a:defRPr/>
            </a:lvl4pPr>
            <a:lvl5pPr indent="-355600" lvl="4" marL="2286000" algn="l">
              <a:lnSpc>
                <a:spcPct val="100000"/>
              </a:lnSpc>
              <a:spcBef>
                <a:spcPts val="400"/>
              </a:spcBef>
              <a:spcAft>
                <a:spcPts val="0"/>
              </a:spcAft>
              <a:buSzPts val="2000"/>
              <a:buChar char="»"/>
              <a:defRPr/>
            </a:lvl5pPr>
            <a:lvl6pPr indent="-355600" lvl="5" marL="2743200" algn="l">
              <a:lnSpc>
                <a:spcPct val="100000"/>
              </a:lnSpc>
              <a:spcBef>
                <a:spcPts val="400"/>
              </a:spcBef>
              <a:spcAft>
                <a:spcPts val="0"/>
              </a:spcAft>
              <a:buSzPts val="2000"/>
              <a:buChar char="•"/>
              <a:defRPr/>
            </a:lvl6pPr>
            <a:lvl7pPr indent="-355600" lvl="6" marL="3200400" algn="l">
              <a:lnSpc>
                <a:spcPct val="100000"/>
              </a:lnSpc>
              <a:spcBef>
                <a:spcPts val="400"/>
              </a:spcBef>
              <a:spcAft>
                <a:spcPts val="0"/>
              </a:spcAft>
              <a:buSzPts val="2000"/>
              <a:buChar char="•"/>
              <a:defRPr/>
            </a:lvl7pPr>
            <a:lvl8pPr indent="-355600" lvl="7" marL="3657600" algn="l">
              <a:lnSpc>
                <a:spcPct val="100000"/>
              </a:lnSpc>
              <a:spcBef>
                <a:spcPts val="400"/>
              </a:spcBef>
              <a:spcAft>
                <a:spcPts val="0"/>
              </a:spcAft>
              <a:buSzPts val="2000"/>
              <a:buChar char="•"/>
              <a:defRPr/>
            </a:lvl8pPr>
            <a:lvl9pPr indent="-355600" lvl="8" marL="4114800" algn="l">
              <a:lnSpc>
                <a:spcPct val="100000"/>
              </a:lnSpc>
              <a:spcBef>
                <a:spcPts val="400"/>
              </a:spcBef>
              <a:spcAft>
                <a:spcPts val="0"/>
              </a:spcAft>
              <a:buSzPts val="2000"/>
              <a:buChar char="•"/>
              <a:defRPr/>
            </a:lvl9pPr>
          </a:lstStyle>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itle and Content">
  <p:cSld name="5_Title and Content">
    <p:spTree>
      <p:nvGrpSpPr>
        <p:cNvPr id="786" name="Shape 786"/>
        <p:cNvGrpSpPr/>
        <p:nvPr/>
      </p:nvGrpSpPr>
      <p:grpSpPr>
        <a:xfrm>
          <a:off x="0" y="0"/>
          <a:ext cx="0" cy="0"/>
          <a:chOff x="0" y="0"/>
          <a:chExt cx="0" cy="0"/>
        </a:xfrm>
      </p:grpSpPr>
      <p:sp>
        <p:nvSpPr>
          <p:cNvPr id="787" name="Google Shape;787;p192"/>
          <p:cNvSpPr txBox="1"/>
          <p:nvPr/>
        </p:nvSpPr>
        <p:spPr>
          <a:xfrm>
            <a:off x="3276600" y="6596063"/>
            <a:ext cx="5867400" cy="261937"/>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b="1" i="0" lang="en-US" sz="1100" u="none" cap="none" strike="noStrike">
                <a:solidFill>
                  <a:srgbClr val="101141"/>
                </a:solidFill>
                <a:latin typeface="Arial"/>
                <a:ea typeface="Arial"/>
                <a:cs typeface="Arial"/>
                <a:sym typeface="Arial"/>
              </a:rPr>
              <a:t>BITS </a:t>
            </a:r>
            <a:r>
              <a:rPr b="0" i="0" lang="en-US" sz="1100" u="none" cap="none" strike="noStrike">
                <a:solidFill>
                  <a:srgbClr val="101141"/>
                </a:solidFill>
                <a:latin typeface="Arial"/>
                <a:ea typeface="Arial"/>
                <a:cs typeface="Arial"/>
                <a:sym typeface="Arial"/>
              </a:rPr>
              <a:t>Pilani, Pilani Campus</a:t>
            </a:r>
            <a:endParaRPr/>
          </a:p>
        </p:txBody>
      </p:sp>
      <p:grpSp>
        <p:nvGrpSpPr>
          <p:cNvPr id="788" name="Google Shape;788;p192"/>
          <p:cNvGrpSpPr/>
          <p:nvPr/>
        </p:nvGrpSpPr>
        <p:grpSpPr>
          <a:xfrm>
            <a:off x="2084388" y="6550025"/>
            <a:ext cx="7059612" cy="49213"/>
            <a:chOff x="2083888" y="6550671"/>
            <a:chExt cx="7060112" cy="48665"/>
          </a:xfrm>
        </p:grpSpPr>
        <p:sp>
          <p:nvSpPr>
            <p:cNvPr id="789" name="Google Shape;789;p192"/>
            <p:cNvSpPr/>
            <p:nvPr/>
          </p:nvSpPr>
          <p:spPr>
            <a:xfrm>
              <a:off x="4630418" y="6550671"/>
              <a:ext cx="2329027" cy="48665"/>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790" name="Google Shape;790;p192"/>
            <p:cNvSpPr/>
            <p:nvPr/>
          </p:nvSpPr>
          <p:spPr>
            <a:xfrm>
              <a:off x="6908642" y="6550671"/>
              <a:ext cx="2235358" cy="45525"/>
            </a:xfrm>
            <a:prstGeom prst="rect">
              <a:avLst/>
            </a:prstGeom>
            <a:solidFill>
              <a:srgbClr val="E31C2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791" name="Google Shape;791;p192"/>
            <p:cNvSpPr/>
            <p:nvPr/>
          </p:nvSpPr>
          <p:spPr>
            <a:xfrm>
              <a:off x="2083888" y="6550671"/>
              <a:ext cx="2581458" cy="48665"/>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pic>
        <p:nvPicPr>
          <p:cNvPr descr="Picture 7.png" id="792" name="Google Shape;792;p192"/>
          <p:cNvPicPr preferRelativeResize="0"/>
          <p:nvPr/>
        </p:nvPicPr>
        <p:blipFill rotWithShape="1">
          <a:blip r:embed="rId2">
            <a:alphaModFix/>
          </a:blip>
          <a:srcRect b="5335" l="1923" r="0" t="0"/>
          <a:stretch/>
        </p:blipFill>
        <p:spPr>
          <a:xfrm>
            <a:off x="6629400" y="0"/>
            <a:ext cx="2193925" cy="692150"/>
          </a:xfrm>
          <a:prstGeom prst="rect">
            <a:avLst/>
          </a:prstGeom>
          <a:noFill/>
          <a:ln>
            <a:noFill/>
          </a:ln>
        </p:spPr>
      </p:pic>
      <p:grpSp>
        <p:nvGrpSpPr>
          <p:cNvPr id="793" name="Google Shape;793;p192"/>
          <p:cNvGrpSpPr/>
          <p:nvPr/>
        </p:nvGrpSpPr>
        <p:grpSpPr>
          <a:xfrm>
            <a:off x="2133600" y="6553200"/>
            <a:ext cx="7010400" cy="46038"/>
            <a:chOff x="1905000" y="6553200"/>
            <a:chExt cx="7010400" cy="45719"/>
          </a:xfrm>
        </p:grpSpPr>
        <p:sp>
          <p:nvSpPr>
            <p:cNvPr id="794" name="Google Shape;794;p192"/>
            <p:cNvSpPr/>
            <p:nvPr/>
          </p:nvSpPr>
          <p:spPr>
            <a:xfrm>
              <a:off x="4267200" y="6553200"/>
              <a:ext cx="2328863" cy="45719"/>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795" name="Google Shape;795;p192"/>
            <p:cNvSpPr/>
            <p:nvPr/>
          </p:nvSpPr>
          <p:spPr>
            <a:xfrm>
              <a:off x="1905000" y="6553200"/>
              <a:ext cx="2362200" cy="45719"/>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796" name="Google Shape;796;p192"/>
            <p:cNvSpPr/>
            <p:nvPr/>
          </p:nvSpPr>
          <p:spPr>
            <a:xfrm>
              <a:off x="6586538" y="6553200"/>
              <a:ext cx="2328862" cy="45719"/>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grpSp>
        <p:nvGrpSpPr>
          <p:cNvPr id="797" name="Google Shape;797;p192"/>
          <p:cNvGrpSpPr/>
          <p:nvPr/>
        </p:nvGrpSpPr>
        <p:grpSpPr>
          <a:xfrm>
            <a:off x="0" y="1295400"/>
            <a:ext cx="7010400" cy="46038"/>
            <a:chOff x="1905000" y="6553200"/>
            <a:chExt cx="7010400" cy="45719"/>
          </a:xfrm>
        </p:grpSpPr>
        <p:sp>
          <p:nvSpPr>
            <p:cNvPr id="798" name="Google Shape;798;p192"/>
            <p:cNvSpPr/>
            <p:nvPr/>
          </p:nvSpPr>
          <p:spPr>
            <a:xfrm>
              <a:off x="4267200" y="6553200"/>
              <a:ext cx="2328863" cy="45719"/>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799" name="Google Shape;799;p192"/>
            <p:cNvSpPr/>
            <p:nvPr/>
          </p:nvSpPr>
          <p:spPr>
            <a:xfrm>
              <a:off x="1905000" y="6553200"/>
              <a:ext cx="2362200" cy="45719"/>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800" name="Google Shape;800;p192"/>
            <p:cNvSpPr/>
            <p:nvPr/>
          </p:nvSpPr>
          <p:spPr>
            <a:xfrm>
              <a:off x="6586538" y="6553200"/>
              <a:ext cx="2328862" cy="45719"/>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sp>
        <p:nvSpPr>
          <p:cNvPr id="801" name="Google Shape;801;p192"/>
          <p:cNvSpPr txBox="1"/>
          <p:nvPr>
            <p:ph idx="1" type="body"/>
          </p:nvPr>
        </p:nvSpPr>
        <p:spPr>
          <a:xfrm>
            <a:off x="304800" y="1493837"/>
            <a:ext cx="8229600" cy="4525963"/>
          </a:xfrm>
          <a:prstGeom prst="rect">
            <a:avLst/>
          </a:prstGeom>
          <a:noFill/>
          <a:ln>
            <a:noFill/>
          </a:ln>
        </p:spPr>
        <p:txBody>
          <a:bodyPr anchorCtr="0" anchor="t" bIns="45700" lIns="91425" spcFirstLastPara="1" rIns="91425" wrap="square" tIns="45700">
            <a:normAutofit/>
          </a:bodyPr>
          <a:lstStyle>
            <a:lvl1pPr indent="-228600" lvl="0" marL="457200" marR="0" algn="l">
              <a:lnSpc>
                <a:spcPct val="100000"/>
              </a:lnSpc>
              <a:spcBef>
                <a:spcPts val="480"/>
              </a:spcBef>
              <a:spcAft>
                <a:spcPts val="0"/>
              </a:spcAft>
              <a:buClr>
                <a:srgbClr val="101141"/>
              </a:buClr>
              <a:buSzPts val="2400"/>
              <a:buFont typeface="Arial"/>
              <a:buNone/>
              <a:defRPr sz="2400">
                <a:latin typeface="Cambria"/>
                <a:ea typeface="Cambria"/>
                <a:cs typeface="Cambria"/>
                <a:sym typeface="Cambria"/>
              </a:defRPr>
            </a:lvl1pPr>
            <a:lvl2pPr indent="-330200" lvl="1" marL="914400" marR="0" algn="l">
              <a:lnSpc>
                <a:spcPct val="100000"/>
              </a:lnSpc>
              <a:spcBef>
                <a:spcPts val="320"/>
              </a:spcBef>
              <a:spcAft>
                <a:spcPts val="0"/>
              </a:spcAft>
              <a:buClr>
                <a:schemeClr val="dk1"/>
              </a:buClr>
              <a:buSzPts val="1600"/>
              <a:buFont typeface="Arial"/>
              <a:buChar char="–"/>
              <a:defRPr sz="1600">
                <a:latin typeface="Cambria"/>
                <a:ea typeface="Cambria"/>
                <a:cs typeface="Cambria"/>
                <a:sym typeface="Cambria"/>
              </a:defRPr>
            </a:lvl2pPr>
            <a:lvl3pPr indent="-381000" lvl="2" marL="1371600" algn="l">
              <a:lnSpc>
                <a:spcPct val="100000"/>
              </a:lnSpc>
              <a:spcBef>
                <a:spcPts val="480"/>
              </a:spcBef>
              <a:spcAft>
                <a:spcPts val="0"/>
              </a:spcAft>
              <a:buSzPts val="2400"/>
              <a:buChar char="•"/>
              <a:defRPr>
                <a:latin typeface="Cambria"/>
                <a:ea typeface="Cambria"/>
                <a:cs typeface="Cambria"/>
                <a:sym typeface="Cambria"/>
              </a:defRPr>
            </a:lvl3pPr>
            <a:lvl4pPr indent="-355600" lvl="3" marL="1828800" algn="l">
              <a:lnSpc>
                <a:spcPct val="100000"/>
              </a:lnSpc>
              <a:spcBef>
                <a:spcPts val="400"/>
              </a:spcBef>
              <a:spcAft>
                <a:spcPts val="0"/>
              </a:spcAft>
              <a:buSzPts val="2000"/>
              <a:buChar char="–"/>
              <a:defRPr>
                <a:latin typeface="Cambria"/>
                <a:ea typeface="Cambria"/>
                <a:cs typeface="Cambria"/>
                <a:sym typeface="Cambria"/>
              </a:defRPr>
            </a:lvl4pPr>
            <a:lvl5pPr indent="-355600" lvl="4" marL="2286000" algn="l">
              <a:lnSpc>
                <a:spcPct val="100000"/>
              </a:lnSpc>
              <a:spcBef>
                <a:spcPts val="400"/>
              </a:spcBef>
              <a:spcAft>
                <a:spcPts val="0"/>
              </a:spcAft>
              <a:buSzPts val="2000"/>
              <a:buChar char="»"/>
              <a:defRPr>
                <a:latin typeface="Cambria"/>
                <a:ea typeface="Cambria"/>
                <a:cs typeface="Cambria"/>
                <a:sym typeface="Cambria"/>
              </a:defRPr>
            </a:lvl5pPr>
            <a:lvl6pPr indent="-355600" lvl="5" marL="2743200" algn="l">
              <a:lnSpc>
                <a:spcPct val="100000"/>
              </a:lnSpc>
              <a:spcBef>
                <a:spcPts val="400"/>
              </a:spcBef>
              <a:spcAft>
                <a:spcPts val="0"/>
              </a:spcAft>
              <a:buSzPts val="2000"/>
              <a:buChar char="•"/>
              <a:defRPr/>
            </a:lvl6pPr>
            <a:lvl7pPr indent="-355600" lvl="6" marL="3200400" algn="l">
              <a:lnSpc>
                <a:spcPct val="100000"/>
              </a:lnSpc>
              <a:spcBef>
                <a:spcPts val="400"/>
              </a:spcBef>
              <a:spcAft>
                <a:spcPts val="0"/>
              </a:spcAft>
              <a:buSzPts val="2000"/>
              <a:buChar char="•"/>
              <a:defRPr/>
            </a:lvl7pPr>
            <a:lvl8pPr indent="-355600" lvl="7" marL="3657600" algn="l">
              <a:lnSpc>
                <a:spcPct val="100000"/>
              </a:lnSpc>
              <a:spcBef>
                <a:spcPts val="400"/>
              </a:spcBef>
              <a:spcAft>
                <a:spcPts val="0"/>
              </a:spcAft>
              <a:buSzPts val="2000"/>
              <a:buChar char="•"/>
              <a:defRPr/>
            </a:lvl8pPr>
            <a:lvl9pPr indent="-355600" lvl="8" marL="4114800" algn="l">
              <a:lnSpc>
                <a:spcPct val="100000"/>
              </a:lnSpc>
              <a:spcBef>
                <a:spcPts val="400"/>
              </a:spcBef>
              <a:spcAft>
                <a:spcPts val="0"/>
              </a:spcAft>
              <a:buSzPts val="2000"/>
              <a:buChar char="•"/>
              <a:defRPr/>
            </a:lvl9pPr>
          </a:lstStyle>
          <a:p/>
        </p:txBody>
      </p:sp>
      <p:sp>
        <p:nvSpPr>
          <p:cNvPr id="802" name="Google Shape;802;p192"/>
          <p:cNvSpPr txBox="1"/>
          <p:nvPr>
            <p:ph idx="2" type="body"/>
          </p:nvPr>
        </p:nvSpPr>
        <p:spPr>
          <a:xfrm>
            <a:off x="304800" y="152400"/>
            <a:ext cx="6324600" cy="11430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0"/>
              </a:spcBef>
              <a:spcAft>
                <a:spcPts val="0"/>
              </a:spcAft>
              <a:buSzPts val="3200"/>
              <a:buNone/>
              <a:defRPr b="1" sz="3600">
                <a:solidFill>
                  <a:srgbClr val="C00000"/>
                </a:solidFill>
                <a:latin typeface="Cambria"/>
                <a:ea typeface="Cambria"/>
                <a:cs typeface="Cambria"/>
                <a:sym typeface="Cambria"/>
              </a:defRPr>
            </a:lvl1pPr>
            <a:lvl2pPr indent="-406400" lvl="1" marL="914400" algn="l">
              <a:lnSpc>
                <a:spcPct val="100000"/>
              </a:lnSpc>
              <a:spcBef>
                <a:spcPts val="560"/>
              </a:spcBef>
              <a:spcAft>
                <a:spcPts val="0"/>
              </a:spcAft>
              <a:buSzPts val="2800"/>
              <a:buChar char="–"/>
              <a:defRPr/>
            </a:lvl2pPr>
            <a:lvl3pPr indent="-381000" lvl="2" marL="1371600" algn="l">
              <a:lnSpc>
                <a:spcPct val="100000"/>
              </a:lnSpc>
              <a:spcBef>
                <a:spcPts val="480"/>
              </a:spcBef>
              <a:spcAft>
                <a:spcPts val="0"/>
              </a:spcAft>
              <a:buSzPts val="2400"/>
              <a:buChar char="•"/>
              <a:defRPr/>
            </a:lvl3pPr>
            <a:lvl4pPr indent="-355600" lvl="3" marL="1828800" algn="l">
              <a:lnSpc>
                <a:spcPct val="100000"/>
              </a:lnSpc>
              <a:spcBef>
                <a:spcPts val="400"/>
              </a:spcBef>
              <a:spcAft>
                <a:spcPts val="0"/>
              </a:spcAft>
              <a:buSzPts val="2000"/>
              <a:buChar char="–"/>
              <a:defRPr/>
            </a:lvl4pPr>
            <a:lvl5pPr indent="-355600" lvl="4" marL="2286000" algn="l">
              <a:lnSpc>
                <a:spcPct val="100000"/>
              </a:lnSpc>
              <a:spcBef>
                <a:spcPts val="400"/>
              </a:spcBef>
              <a:spcAft>
                <a:spcPts val="0"/>
              </a:spcAft>
              <a:buSzPts val="2000"/>
              <a:buChar char="»"/>
              <a:defRPr/>
            </a:lvl5pPr>
            <a:lvl6pPr indent="-355600" lvl="5" marL="2743200" algn="l">
              <a:lnSpc>
                <a:spcPct val="100000"/>
              </a:lnSpc>
              <a:spcBef>
                <a:spcPts val="400"/>
              </a:spcBef>
              <a:spcAft>
                <a:spcPts val="0"/>
              </a:spcAft>
              <a:buSzPts val="2000"/>
              <a:buChar char="•"/>
              <a:defRPr/>
            </a:lvl6pPr>
            <a:lvl7pPr indent="-355600" lvl="6" marL="3200400" algn="l">
              <a:lnSpc>
                <a:spcPct val="100000"/>
              </a:lnSpc>
              <a:spcBef>
                <a:spcPts val="400"/>
              </a:spcBef>
              <a:spcAft>
                <a:spcPts val="0"/>
              </a:spcAft>
              <a:buSzPts val="2000"/>
              <a:buChar char="•"/>
              <a:defRPr/>
            </a:lvl7pPr>
            <a:lvl8pPr indent="-355600" lvl="7" marL="3657600" algn="l">
              <a:lnSpc>
                <a:spcPct val="100000"/>
              </a:lnSpc>
              <a:spcBef>
                <a:spcPts val="400"/>
              </a:spcBef>
              <a:spcAft>
                <a:spcPts val="0"/>
              </a:spcAft>
              <a:buSzPts val="2000"/>
              <a:buChar char="•"/>
              <a:defRPr/>
            </a:lvl8pPr>
            <a:lvl9pPr indent="-355600" lvl="8" marL="4114800" algn="l">
              <a:lnSpc>
                <a:spcPct val="100000"/>
              </a:lnSpc>
              <a:spcBef>
                <a:spcPts val="400"/>
              </a:spcBef>
              <a:spcAft>
                <a:spcPts val="0"/>
              </a:spcAft>
              <a:buSzPts val="2000"/>
              <a:buChar char="•"/>
              <a:defRPr/>
            </a:lvl9pPr>
          </a:lstStyle>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Title and Content">
  <p:cSld name="6_Title and Content">
    <p:spTree>
      <p:nvGrpSpPr>
        <p:cNvPr id="803" name="Shape 803"/>
        <p:cNvGrpSpPr/>
        <p:nvPr/>
      </p:nvGrpSpPr>
      <p:grpSpPr>
        <a:xfrm>
          <a:off x="0" y="0"/>
          <a:ext cx="0" cy="0"/>
          <a:chOff x="0" y="0"/>
          <a:chExt cx="0" cy="0"/>
        </a:xfrm>
      </p:grpSpPr>
      <p:sp>
        <p:nvSpPr>
          <p:cNvPr id="804" name="Google Shape;804;p193"/>
          <p:cNvSpPr txBox="1"/>
          <p:nvPr/>
        </p:nvSpPr>
        <p:spPr>
          <a:xfrm>
            <a:off x="3276600" y="6596063"/>
            <a:ext cx="5867400" cy="261937"/>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b="1" i="0" lang="en-US" sz="1100" u="none" cap="none" strike="noStrike">
                <a:solidFill>
                  <a:srgbClr val="101141"/>
                </a:solidFill>
                <a:latin typeface="Arial"/>
                <a:ea typeface="Arial"/>
                <a:cs typeface="Arial"/>
                <a:sym typeface="Arial"/>
              </a:rPr>
              <a:t>BITS </a:t>
            </a:r>
            <a:r>
              <a:rPr b="0" i="0" lang="en-US" sz="1100" u="none" cap="none" strike="noStrike">
                <a:solidFill>
                  <a:srgbClr val="101141"/>
                </a:solidFill>
                <a:latin typeface="Arial"/>
                <a:ea typeface="Arial"/>
                <a:cs typeface="Arial"/>
                <a:sym typeface="Arial"/>
              </a:rPr>
              <a:t>Pilani, Pilani Campus</a:t>
            </a:r>
            <a:endParaRPr/>
          </a:p>
        </p:txBody>
      </p:sp>
      <p:grpSp>
        <p:nvGrpSpPr>
          <p:cNvPr id="805" name="Google Shape;805;p193"/>
          <p:cNvGrpSpPr/>
          <p:nvPr/>
        </p:nvGrpSpPr>
        <p:grpSpPr>
          <a:xfrm>
            <a:off x="2084388" y="6550025"/>
            <a:ext cx="7059612" cy="49213"/>
            <a:chOff x="2083888" y="6550671"/>
            <a:chExt cx="7060112" cy="48665"/>
          </a:xfrm>
        </p:grpSpPr>
        <p:sp>
          <p:nvSpPr>
            <p:cNvPr id="806" name="Google Shape;806;p193"/>
            <p:cNvSpPr/>
            <p:nvPr/>
          </p:nvSpPr>
          <p:spPr>
            <a:xfrm>
              <a:off x="4630418" y="6550671"/>
              <a:ext cx="2329027" cy="48665"/>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807" name="Google Shape;807;p193"/>
            <p:cNvSpPr/>
            <p:nvPr/>
          </p:nvSpPr>
          <p:spPr>
            <a:xfrm>
              <a:off x="6908642" y="6550671"/>
              <a:ext cx="2235358" cy="45525"/>
            </a:xfrm>
            <a:prstGeom prst="rect">
              <a:avLst/>
            </a:prstGeom>
            <a:solidFill>
              <a:srgbClr val="E31C2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808" name="Google Shape;808;p193"/>
            <p:cNvSpPr/>
            <p:nvPr/>
          </p:nvSpPr>
          <p:spPr>
            <a:xfrm>
              <a:off x="2083888" y="6550671"/>
              <a:ext cx="2581458" cy="48665"/>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pic>
        <p:nvPicPr>
          <p:cNvPr descr="Picture 7.png" id="809" name="Google Shape;809;p193"/>
          <p:cNvPicPr preferRelativeResize="0"/>
          <p:nvPr/>
        </p:nvPicPr>
        <p:blipFill rotWithShape="1">
          <a:blip r:embed="rId2">
            <a:alphaModFix/>
          </a:blip>
          <a:srcRect b="5335" l="1923" r="0" t="0"/>
          <a:stretch/>
        </p:blipFill>
        <p:spPr>
          <a:xfrm>
            <a:off x="6629400" y="0"/>
            <a:ext cx="2193925" cy="692150"/>
          </a:xfrm>
          <a:prstGeom prst="rect">
            <a:avLst/>
          </a:prstGeom>
          <a:noFill/>
          <a:ln>
            <a:noFill/>
          </a:ln>
        </p:spPr>
      </p:pic>
      <p:grpSp>
        <p:nvGrpSpPr>
          <p:cNvPr id="810" name="Google Shape;810;p193"/>
          <p:cNvGrpSpPr/>
          <p:nvPr/>
        </p:nvGrpSpPr>
        <p:grpSpPr>
          <a:xfrm>
            <a:off x="2133600" y="6553200"/>
            <a:ext cx="7010400" cy="46038"/>
            <a:chOff x="1905000" y="6553200"/>
            <a:chExt cx="7010400" cy="45719"/>
          </a:xfrm>
        </p:grpSpPr>
        <p:sp>
          <p:nvSpPr>
            <p:cNvPr id="811" name="Google Shape;811;p193"/>
            <p:cNvSpPr/>
            <p:nvPr/>
          </p:nvSpPr>
          <p:spPr>
            <a:xfrm>
              <a:off x="4267200" y="6553200"/>
              <a:ext cx="2328863" cy="45719"/>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812" name="Google Shape;812;p193"/>
            <p:cNvSpPr/>
            <p:nvPr/>
          </p:nvSpPr>
          <p:spPr>
            <a:xfrm>
              <a:off x="1905000" y="6553200"/>
              <a:ext cx="2362200" cy="45719"/>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813" name="Google Shape;813;p193"/>
            <p:cNvSpPr/>
            <p:nvPr/>
          </p:nvSpPr>
          <p:spPr>
            <a:xfrm>
              <a:off x="6586538" y="6553200"/>
              <a:ext cx="2328862" cy="45719"/>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grpSp>
        <p:nvGrpSpPr>
          <p:cNvPr id="814" name="Google Shape;814;p193"/>
          <p:cNvGrpSpPr/>
          <p:nvPr/>
        </p:nvGrpSpPr>
        <p:grpSpPr>
          <a:xfrm>
            <a:off x="0" y="1295400"/>
            <a:ext cx="7010400" cy="46038"/>
            <a:chOff x="1905000" y="6553200"/>
            <a:chExt cx="7010400" cy="45719"/>
          </a:xfrm>
        </p:grpSpPr>
        <p:sp>
          <p:nvSpPr>
            <p:cNvPr id="815" name="Google Shape;815;p193"/>
            <p:cNvSpPr/>
            <p:nvPr/>
          </p:nvSpPr>
          <p:spPr>
            <a:xfrm>
              <a:off x="4267200" y="6553200"/>
              <a:ext cx="2328863" cy="45719"/>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816" name="Google Shape;816;p193"/>
            <p:cNvSpPr/>
            <p:nvPr/>
          </p:nvSpPr>
          <p:spPr>
            <a:xfrm>
              <a:off x="1905000" y="6553200"/>
              <a:ext cx="2362200" cy="45719"/>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817" name="Google Shape;817;p193"/>
            <p:cNvSpPr/>
            <p:nvPr/>
          </p:nvSpPr>
          <p:spPr>
            <a:xfrm>
              <a:off x="6586538" y="6553200"/>
              <a:ext cx="2328862" cy="45719"/>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sp>
        <p:nvSpPr>
          <p:cNvPr id="818" name="Google Shape;818;p193"/>
          <p:cNvSpPr txBox="1"/>
          <p:nvPr>
            <p:ph idx="1" type="body"/>
          </p:nvPr>
        </p:nvSpPr>
        <p:spPr>
          <a:xfrm>
            <a:off x="304800" y="1493837"/>
            <a:ext cx="8229600" cy="4525963"/>
          </a:xfrm>
          <a:prstGeom prst="rect">
            <a:avLst/>
          </a:prstGeom>
          <a:noFill/>
          <a:ln>
            <a:noFill/>
          </a:ln>
        </p:spPr>
        <p:txBody>
          <a:bodyPr anchorCtr="0" anchor="t" bIns="45700" lIns="91425" spcFirstLastPara="1" rIns="91425" wrap="square" tIns="45700">
            <a:normAutofit/>
          </a:bodyPr>
          <a:lstStyle>
            <a:lvl1pPr indent="-228600" lvl="0" marL="457200" marR="0" algn="l">
              <a:lnSpc>
                <a:spcPct val="100000"/>
              </a:lnSpc>
              <a:spcBef>
                <a:spcPts val="480"/>
              </a:spcBef>
              <a:spcAft>
                <a:spcPts val="0"/>
              </a:spcAft>
              <a:buClr>
                <a:srgbClr val="101141"/>
              </a:buClr>
              <a:buSzPts val="2400"/>
              <a:buFont typeface="Arial"/>
              <a:buNone/>
              <a:defRPr sz="2400">
                <a:latin typeface="Cambria"/>
                <a:ea typeface="Cambria"/>
                <a:cs typeface="Cambria"/>
                <a:sym typeface="Cambria"/>
              </a:defRPr>
            </a:lvl1pPr>
            <a:lvl2pPr indent="-330200" lvl="1" marL="914400" marR="0" algn="l">
              <a:lnSpc>
                <a:spcPct val="100000"/>
              </a:lnSpc>
              <a:spcBef>
                <a:spcPts val="320"/>
              </a:spcBef>
              <a:spcAft>
                <a:spcPts val="0"/>
              </a:spcAft>
              <a:buClr>
                <a:schemeClr val="dk1"/>
              </a:buClr>
              <a:buSzPts val="1600"/>
              <a:buFont typeface="Arial"/>
              <a:buChar char="–"/>
              <a:defRPr sz="1600">
                <a:latin typeface="Cambria"/>
                <a:ea typeface="Cambria"/>
                <a:cs typeface="Cambria"/>
                <a:sym typeface="Cambria"/>
              </a:defRPr>
            </a:lvl2pPr>
            <a:lvl3pPr indent="-381000" lvl="2" marL="1371600" algn="l">
              <a:lnSpc>
                <a:spcPct val="100000"/>
              </a:lnSpc>
              <a:spcBef>
                <a:spcPts val="480"/>
              </a:spcBef>
              <a:spcAft>
                <a:spcPts val="0"/>
              </a:spcAft>
              <a:buSzPts val="2400"/>
              <a:buChar char="•"/>
              <a:defRPr>
                <a:latin typeface="Cambria"/>
                <a:ea typeface="Cambria"/>
                <a:cs typeface="Cambria"/>
                <a:sym typeface="Cambria"/>
              </a:defRPr>
            </a:lvl3pPr>
            <a:lvl4pPr indent="-355600" lvl="3" marL="1828800" algn="l">
              <a:lnSpc>
                <a:spcPct val="100000"/>
              </a:lnSpc>
              <a:spcBef>
                <a:spcPts val="400"/>
              </a:spcBef>
              <a:spcAft>
                <a:spcPts val="0"/>
              </a:spcAft>
              <a:buSzPts val="2000"/>
              <a:buChar char="–"/>
              <a:defRPr>
                <a:latin typeface="Cambria"/>
                <a:ea typeface="Cambria"/>
                <a:cs typeface="Cambria"/>
                <a:sym typeface="Cambria"/>
              </a:defRPr>
            </a:lvl4pPr>
            <a:lvl5pPr indent="-355600" lvl="4" marL="2286000" algn="l">
              <a:lnSpc>
                <a:spcPct val="100000"/>
              </a:lnSpc>
              <a:spcBef>
                <a:spcPts val="400"/>
              </a:spcBef>
              <a:spcAft>
                <a:spcPts val="0"/>
              </a:spcAft>
              <a:buSzPts val="2000"/>
              <a:buChar char="»"/>
              <a:defRPr>
                <a:latin typeface="Cambria"/>
                <a:ea typeface="Cambria"/>
                <a:cs typeface="Cambria"/>
                <a:sym typeface="Cambria"/>
              </a:defRPr>
            </a:lvl5pPr>
            <a:lvl6pPr indent="-355600" lvl="5" marL="2743200" algn="l">
              <a:lnSpc>
                <a:spcPct val="100000"/>
              </a:lnSpc>
              <a:spcBef>
                <a:spcPts val="400"/>
              </a:spcBef>
              <a:spcAft>
                <a:spcPts val="0"/>
              </a:spcAft>
              <a:buSzPts val="2000"/>
              <a:buChar char="•"/>
              <a:defRPr/>
            </a:lvl6pPr>
            <a:lvl7pPr indent="-355600" lvl="6" marL="3200400" algn="l">
              <a:lnSpc>
                <a:spcPct val="100000"/>
              </a:lnSpc>
              <a:spcBef>
                <a:spcPts val="400"/>
              </a:spcBef>
              <a:spcAft>
                <a:spcPts val="0"/>
              </a:spcAft>
              <a:buSzPts val="2000"/>
              <a:buChar char="•"/>
              <a:defRPr/>
            </a:lvl7pPr>
            <a:lvl8pPr indent="-355600" lvl="7" marL="3657600" algn="l">
              <a:lnSpc>
                <a:spcPct val="100000"/>
              </a:lnSpc>
              <a:spcBef>
                <a:spcPts val="400"/>
              </a:spcBef>
              <a:spcAft>
                <a:spcPts val="0"/>
              </a:spcAft>
              <a:buSzPts val="2000"/>
              <a:buChar char="•"/>
              <a:defRPr/>
            </a:lvl8pPr>
            <a:lvl9pPr indent="-355600" lvl="8" marL="4114800" algn="l">
              <a:lnSpc>
                <a:spcPct val="100000"/>
              </a:lnSpc>
              <a:spcBef>
                <a:spcPts val="400"/>
              </a:spcBef>
              <a:spcAft>
                <a:spcPts val="0"/>
              </a:spcAft>
              <a:buSzPts val="2000"/>
              <a:buChar char="•"/>
              <a:defRPr/>
            </a:lvl9pPr>
          </a:lstStyle>
          <a:p/>
        </p:txBody>
      </p:sp>
      <p:sp>
        <p:nvSpPr>
          <p:cNvPr id="819" name="Google Shape;819;p193"/>
          <p:cNvSpPr txBox="1"/>
          <p:nvPr>
            <p:ph idx="2" type="body"/>
          </p:nvPr>
        </p:nvSpPr>
        <p:spPr>
          <a:xfrm>
            <a:off x="304800" y="152400"/>
            <a:ext cx="6324600" cy="11430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0"/>
              </a:spcBef>
              <a:spcAft>
                <a:spcPts val="0"/>
              </a:spcAft>
              <a:buSzPts val="3200"/>
              <a:buNone/>
              <a:defRPr b="1" sz="3600">
                <a:solidFill>
                  <a:srgbClr val="C00000"/>
                </a:solidFill>
                <a:latin typeface="Cambria"/>
                <a:ea typeface="Cambria"/>
                <a:cs typeface="Cambria"/>
                <a:sym typeface="Cambria"/>
              </a:defRPr>
            </a:lvl1pPr>
            <a:lvl2pPr indent="-406400" lvl="1" marL="914400" algn="l">
              <a:lnSpc>
                <a:spcPct val="100000"/>
              </a:lnSpc>
              <a:spcBef>
                <a:spcPts val="560"/>
              </a:spcBef>
              <a:spcAft>
                <a:spcPts val="0"/>
              </a:spcAft>
              <a:buSzPts val="2800"/>
              <a:buChar char="–"/>
              <a:defRPr/>
            </a:lvl2pPr>
            <a:lvl3pPr indent="-381000" lvl="2" marL="1371600" algn="l">
              <a:lnSpc>
                <a:spcPct val="100000"/>
              </a:lnSpc>
              <a:spcBef>
                <a:spcPts val="480"/>
              </a:spcBef>
              <a:spcAft>
                <a:spcPts val="0"/>
              </a:spcAft>
              <a:buSzPts val="2400"/>
              <a:buChar char="•"/>
              <a:defRPr/>
            </a:lvl3pPr>
            <a:lvl4pPr indent="-355600" lvl="3" marL="1828800" algn="l">
              <a:lnSpc>
                <a:spcPct val="100000"/>
              </a:lnSpc>
              <a:spcBef>
                <a:spcPts val="400"/>
              </a:spcBef>
              <a:spcAft>
                <a:spcPts val="0"/>
              </a:spcAft>
              <a:buSzPts val="2000"/>
              <a:buChar char="–"/>
              <a:defRPr/>
            </a:lvl4pPr>
            <a:lvl5pPr indent="-355600" lvl="4" marL="2286000" algn="l">
              <a:lnSpc>
                <a:spcPct val="100000"/>
              </a:lnSpc>
              <a:spcBef>
                <a:spcPts val="400"/>
              </a:spcBef>
              <a:spcAft>
                <a:spcPts val="0"/>
              </a:spcAft>
              <a:buSzPts val="2000"/>
              <a:buChar char="»"/>
              <a:defRPr/>
            </a:lvl5pPr>
            <a:lvl6pPr indent="-355600" lvl="5" marL="2743200" algn="l">
              <a:lnSpc>
                <a:spcPct val="100000"/>
              </a:lnSpc>
              <a:spcBef>
                <a:spcPts val="400"/>
              </a:spcBef>
              <a:spcAft>
                <a:spcPts val="0"/>
              </a:spcAft>
              <a:buSzPts val="2000"/>
              <a:buChar char="•"/>
              <a:defRPr/>
            </a:lvl6pPr>
            <a:lvl7pPr indent="-355600" lvl="6" marL="3200400" algn="l">
              <a:lnSpc>
                <a:spcPct val="100000"/>
              </a:lnSpc>
              <a:spcBef>
                <a:spcPts val="400"/>
              </a:spcBef>
              <a:spcAft>
                <a:spcPts val="0"/>
              </a:spcAft>
              <a:buSzPts val="2000"/>
              <a:buChar char="•"/>
              <a:defRPr/>
            </a:lvl7pPr>
            <a:lvl8pPr indent="-355600" lvl="7" marL="3657600" algn="l">
              <a:lnSpc>
                <a:spcPct val="100000"/>
              </a:lnSpc>
              <a:spcBef>
                <a:spcPts val="400"/>
              </a:spcBef>
              <a:spcAft>
                <a:spcPts val="0"/>
              </a:spcAft>
              <a:buSzPts val="2000"/>
              <a:buChar char="•"/>
              <a:defRPr/>
            </a:lvl8pPr>
            <a:lvl9pPr indent="-355600" lvl="8" marL="4114800" algn="l">
              <a:lnSpc>
                <a:spcPct val="100000"/>
              </a:lnSpc>
              <a:spcBef>
                <a:spcPts val="400"/>
              </a:spcBef>
              <a:spcAft>
                <a:spcPts val="0"/>
              </a:spcAft>
              <a:buSzPts val="2000"/>
              <a:buChar char="•"/>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p:cSld name="Content with Caption">
    <p:spTree>
      <p:nvGrpSpPr>
        <p:cNvPr id="125" name="Shape 125"/>
        <p:cNvGrpSpPr/>
        <p:nvPr/>
      </p:nvGrpSpPr>
      <p:grpSpPr>
        <a:xfrm>
          <a:off x="0" y="0"/>
          <a:ext cx="0" cy="0"/>
          <a:chOff x="0" y="0"/>
          <a:chExt cx="0" cy="0"/>
        </a:xfrm>
      </p:grpSpPr>
      <p:grpSp>
        <p:nvGrpSpPr>
          <p:cNvPr id="126" name="Google Shape;126;p80"/>
          <p:cNvGrpSpPr/>
          <p:nvPr/>
        </p:nvGrpSpPr>
        <p:grpSpPr>
          <a:xfrm>
            <a:off x="0" y="1295400"/>
            <a:ext cx="7010400" cy="46038"/>
            <a:chOff x="1905000" y="6553200"/>
            <a:chExt cx="7010400" cy="45719"/>
          </a:xfrm>
        </p:grpSpPr>
        <p:sp>
          <p:nvSpPr>
            <p:cNvPr id="127" name="Google Shape;127;p80"/>
            <p:cNvSpPr/>
            <p:nvPr/>
          </p:nvSpPr>
          <p:spPr>
            <a:xfrm>
              <a:off x="4267200" y="6553200"/>
              <a:ext cx="2328863" cy="45719"/>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rgbClr val="FFFFFF"/>
                </a:solidFill>
                <a:latin typeface="Tahoma"/>
                <a:ea typeface="Tahoma"/>
                <a:cs typeface="Tahoma"/>
                <a:sym typeface="Tahoma"/>
              </a:endParaRPr>
            </a:p>
          </p:txBody>
        </p:sp>
        <p:sp>
          <p:nvSpPr>
            <p:cNvPr id="128" name="Google Shape;128;p80"/>
            <p:cNvSpPr/>
            <p:nvPr/>
          </p:nvSpPr>
          <p:spPr>
            <a:xfrm>
              <a:off x="1905000" y="6553200"/>
              <a:ext cx="2362200" cy="45719"/>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rgbClr val="FFFFFF"/>
                </a:solidFill>
                <a:latin typeface="Tahoma"/>
                <a:ea typeface="Tahoma"/>
                <a:cs typeface="Tahoma"/>
                <a:sym typeface="Tahoma"/>
              </a:endParaRPr>
            </a:p>
          </p:txBody>
        </p:sp>
        <p:sp>
          <p:nvSpPr>
            <p:cNvPr id="129" name="Google Shape;129;p80"/>
            <p:cNvSpPr/>
            <p:nvPr/>
          </p:nvSpPr>
          <p:spPr>
            <a:xfrm>
              <a:off x="6586538" y="6553200"/>
              <a:ext cx="2328862" cy="45719"/>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rgbClr val="FFFFFF"/>
                </a:solidFill>
                <a:latin typeface="Tahoma"/>
                <a:ea typeface="Tahoma"/>
                <a:cs typeface="Tahoma"/>
                <a:sym typeface="Tahoma"/>
              </a:endParaRPr>
            </a:p>
          </p:txBody>
        </p:sp>
      </p:grpSp>
      <p:grpSp>
        <p:nvGrpSpPr>
          <p:cNvPr id="130" name="Google Shape;130;p80"/>
          <p:cNvGrpSpPr/>
          <p:nvPr/>
        </p:nvGrpSpPr>
        <p:grpSpPr>
          <a:xfrm>
            <a:off x="2133600" y="6553200"/>
            <a:ext cx="7010400" cy="46038"/>
            <a:chOff x="1905000" y="6553200"/>
            <a:chExt cx="7010400" cy="45719"/>
          </a:xfrm>
        </p:grpSpPr>
        <p:sp>
          <p:nvSpPr>
            <p:cNvPr id="131" name="Google Shape;131;p80"/>
            <p:cNvSpPr/>
            <p:nvPr/>
          </p:nvSpPr>
          <p:spPr>
            <a:xfrm>
              <a:off x="4267200" y="6553200"/>
              <a:ext cx="2328863" cy="45719"/>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rgbClr val="FFFFFF"/>
                </a:solidFill>
                <a:latin typeface="Tahoma"/>
                <a:ea typeface="Tahoma"/>
                <a:cs typeface="Tahoma"/>
                <a:sym typeface="Tahoma"/>
              </a:endParaRPr>
            </a:p>
          </p:txBody>
        </p:sp>
        <p:sp>
          <p:nvSpPr>
            <p:cNvPr id="132" name="Google Shape;132;p80"/>
            <p:cNvSpPr/>
            <p:nvPr/>
          </p:nvSpPr>
          <p:spPr>
            <a:xfrm>
              <a:off x="1905000" y="6553200"/>
              <a:ext cx="2362200" cy="45719"/>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rgbClr val="FFFFFF"/>
                </a:solidFill>
                <a:latin typeface="Tahoma"/>
                <a:ea typeface="Tahoma"/>
                <a:cs typeface="Tahoma"/>
                <a:sym typeface="Tahoma"/>
              </a:endParaRPr>
            </a:p>
          </p:txBody>
        </p:sp>
        <p:sp>
          <p:nvSpPr>
            <p:cNvPr id="133" name="Google Shape;133;p80"/>
            <p:cNvSpPr/>
            <p:nvPr/>
          </p:nvSpPr>
          <p:spPr>
            <a:xfrm>
              <a:off x="6586538" y="6553200"/>
              <a:ext cx="2328862" cy="45719"/>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rgbClr val="FFFFFF"/>
                </a:solidFill>
                <a:latin typeface="Tahoma"/>
                <a:ea typeface="Tahoma"/>
                <a:cs typeface="Tahoma"/>
                <a:sym typeface="Tahoma"/>
              </a:endParaRPr>
            </a:p>
          </p:txBody>
        </p:sp>
      </p:grpSp>
      <p:pic>
        <p:nvPicPr>
          <p:cNvPr descr="Picture 7.png" id="134" name="Google Shape;134;p80"/>
          <p:cNvPicPr preferRelativeResize="0"/>
          <p:nvPr/>
        </p:nvPicPr>
        <p:blipFill rotWithShape="1">
          <a:blip r:embed="rId2">
            <a:alphaModFix/>
          </a:blip>
          <a:srcRect b="5334" l="1923" r="0" t="0"/>
          <a:stretch/>
        </p:blipFill>
        <p:spPr>
          <a:xfrm>
            <a:off x="6629400" y="0"/>
            <a:ext cx="2193925" cy="692150"/>
          </a:xfrm>
          <a:prstGeom prst="rect">
            <a:avLst/>
          </a:prstGeom>
          <a:noFill/>
          <a:ln>
            <a:noFill/>
          </a:ln>
        </p:spPr>
      </p:pic>
      <p:sp>
        <p:nvSpPr>
          <p:cNvPr id="135" name="Google Shape;135;p80"/>
          <p:cNvSpPr txBox="1"/>
          <p:nvPr/>
        </p:nvSpPr>
        <p:spPr>
          <a:xfrm>
            <a:off x="3276600" y="6596063"/>
            <a:ext cx="5867400" cy="261937"/>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100"/>
              <a:buFont typeface="Arial"/>
              <a:buNone/>
            </a:pPr>
            <a:r>
              <a:rPr b="1" i="0" lang="en-US" sz="1100" u="none" cap="none" strike="noStrike">
                <a:solidFill>
                  <a:srgbClr val="101141"/>
                </a:solidFill>
                <a:latin typeface="Arial"/>
                <a:ea typeface="Arial"/>
                <a:cs typeface="Arial"/>
                <a:sym typeface="Arial"/>
              </a:rPr>
              <a:t>BITS </a:t>
            </a:r>
            <a:r>
              <a:rPr b="0" i="0" lang="en-US" sz="1100" u="none" cap="none" strike="noStrike">
                <a:solidFill>
                  <a:srgbClr val="101141"/>
                </a:solidFill>
                <a:latin typeface="Arial"/>
                <a:ea typeface="Arial"/>
                <a:cs typeface="Arial"/>
                <a:sym typeface="Arial"/>
              </a:rPr>
              <a:t>Pilani, Pilani Campus</a:t>
            </a:r>
            <a:endParaRPr b="0" i="0" sz="1400" u="none" cap="none" strike="noStrike">
              <a:solidFill>
                <a:srgbClr val="000000"/>
              </a:solidFill>
              <a:latin typeface="Arial"/>
              <a:ea typeface="Arial"/>
              <a:cs typeface="Arial"/>
              <a:sym typeface="Arial"/>
            </a:endParaRPr>
          </a:p>
        </p:txBody>
      </p:sp>
      <p:sp>
        <p:nvSpPr>
          <p:cNvPr id="136" name="Google Shape;136;p80"/>
          <p:cNvSpPr txBox="1"/>
          <p:nvPr>
            <p:ph idx="1" type="body"/>
          </p:nvPr>
        </p:nvSpPr>
        <p:spPr>
          <a:xfrm>
            <a:off x="3575050" y="1600200"/>
            <a:ext cx="5111750" cy="4525963"/>
          </a:xfrm>
          <a:prstGeom prst="rect">
            <a:avLst/>
          </a:prstGeom>
          <a:noFill/>
          <a:ln>
            <a:noFill/>
          </a:ln>
        </p:spPr>
        <p:txBody>
          <a:bodyPr anchorCtr="0" anchor="t" bIns="45700" lIns="91425" spcFirstLastPara="1" rIns="91425" wrap="square" tIns="45700">
            <a:noAutofit/>
          </a:bodyPr>
          <a:lstStyle>
            <a:lvl1pPr indent="-431800" lvl="0" marL="457200" algn="l">
              <a:lnSpc>
                <a:spcPct val="100000"/>
              </a:lnSpc>
              <a:spcBef>
                <a:spcPts val="640"/>
              </a:spcBef>
              <a:spcAft>
                <a:spcPts val="0"/>
              </a:spcAft>
              <a:buClr>
                <a:schemeClr val="dk1"/>
              </a:buClr>
              <a:buSzPts val="3200"/>
              <a:buChar char="•"/>
              <a:defRPr sz="3200"/>
            </a:lvl1pPr>
            <a:lvl2pPr indent="-406400" lvl="1" marL="914400" algn="l">
              <a:lnSpc>
                <a:spcPct val="100000"/>
              </a:lnSpc>
              <a:spcBef>
                <a:spcPts val="560"/>
              </a:spcBef>
              <a:spcAft>
                <a:spcPts val="0"/>
              </a:spcAft>
              <a:buClr>
                <a:schemeClr val="dk1"/>
              </a:buClr>
              <a:buSzPts val="2800"/>
              <a:buChar char="–"/>
              <a:defRPr sz="2800"/>
            </a:lvl2pPr>
            <a:lvl3pPr indent="-381000" lvl="2" marL="1371600" algn="l">
              <a:lnSpc>
                <a:spcPct val="100000"/>
              </a:lnSpc>
              <a:spcBef>
                <a:spcPts val="480"/>
              </a:spcBef>
              <a:spcAft>
                <a:spcPts val="0"/>
              </a:spcAft>
              <a:buClr>
                <a:schemeClr val="dk1"/>
              </a:buClr>
              <a:buSzPts val="2400"/>
              <a:buChar char="•"/>
              <a:defRPr sz="2400"/>
            </a:lvl3pPr>
            <a:lvl4pPr indent="-355600" lvl="3" marL="1828800" algn="l">
              <a:lnSpc>
                <a:spcPct val="100000"/>
              </a:lnSpc>
              <a:spcBef>
                <a:spcPts val="400"/>
              </a:spcBef>
              <a:spcAft>
                <a:spcPts val="0"/>
              </a:spcAft>
              <a:buClr>
                <a:schemeClr val="dk1"/>
              </a:buClr>
              <a:buSzPts val="2000"/>
              <a:buChar char="–"/>
              <a:defRPr sz="2000"/>
            </a:lvl4pPr>
            <a:lvl5pPr indent="-355600" lvl="4" marL="2286000" algn="l">
              <a:lnSpc>
                <a:spcPct val="100000"/>
              </a:lnSpc>
              <a:spcBef>
                <a:spcPts val="400"/>
              </a:spcBef>
              <a:spcAft>
                <a:spcPts val="0"/>
              </a:spcAft>
              <a:buClr>
                <a:schemeClr val="dk1"/>
              </a:buClr>
              <a:buSzPts val="2000"/>
              <a:buChar char="»"/>
              <a:defRPr sz="2000"/>
            </a:lvl5pPr>
            <a:lvl6pPr indent="-355600" lvl="5" marL="2743200" algn="l">
              <a:lnSpc>
                <a:spcPct val="100000"/>
              </a:lnSpc>
              <a:spcBef>
                <a:spcPts val="400"/>
              </a:spcBef>
              <a:spcAft>
                <a:spcPts val="0"/>
              </a:spcAft>
              <a:buClr>
                <a:schemeClr val="dk1"/>
              </a:buClr>
              <a:buSzPts val="2000"/>
              <a:buChar char="•"/>
              <a:defRPr sz="2000"/>
            </a:lvl6pPr>
            <a:lvl7pPr indent="-355600" lvl="6" marL="3200400" algn="l">
              <a:lnSpc>
                <a:spcPct val="100000"/>
              </a:lnSpc>
              <a:spcBef>
                <a:spcPts val="400"/>
              </a:spcBef>
              <a:spcAft>
                <a:spcPts val="0"/>
              </a:spcAft>
              <a:buClr>
                <a:schemeClr val="dk1"/>
              </a:buClr>
              <a:buSzPts val="2000"/>
              <a:buChar char="•"/>
              <a:defRPr sz="2000"/>
            </a:lvl7pPr>
            <a:lvl8pPr indent="-355600" lvl="7" marL="3657600" algn="l">
              <a:lnSpc>
                <a:spcPct val="100000"/>
              </a:lnSpc>
              <a:spcBef>
                <a:spcPts val="400"/>
              </a:spcBef>
              <a:spcAft>
                <a:spcPts val="0"/>
              </a:spcAft>
              <a:buClr>
                <a:schemeClr val="dk1"/>
              </a:buClr>
              <a:buSzPts val="2000"/>
              <a:buChar char="•"/>
              <a:defRPr sz="2000"/>
            </a:lvl8pPr>
            <a:lvl9pPr indent="-355600" lvl="8" marL="4114800" algn="l">
              <a:lnSpc>
                <a:spcPct val="100000"/>
              </a:lnSpc>
              <a:spcBef>
                <a:spcPts val="400"/>
              </a:spcBef>
              <a:spcAft>
                <a:spcPts val="0"/>
              </a:spcAft>
              <a:buClr>
                <a:schemeClr val="dk1"/>
              </a:buClr>
              <a:buSzPts val="2000"/>
              <a:buChar char="•"/>
              <a:defRPr sz="2000"/>
            </a:lvl9pPr>
          </a:lstStyle>
          <a:p/>
        </p:txBody>
      </p:sp>
      <p:sp>
        <p:nvSpPr>
          <p:cNvPr id="137" name="Google Shape;137;p80"/>
          <p:cNvSpPr txBox="1"/>
          <p:nvPr>
            <p:ph idx="2" type="body"/>
          </p:nvPr>
        </p:nvSpPr>
        <p:spPr>
          <a:xfrm>
            <a:off x="457200" y="1600200"/>
            <a:ext cx="3008313" cy="4525963"/>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138" name="Google Shape;138;p80"/>
          <p:cNvSpPr txBox="1"/>
          <p:nvPr>
            <p:ph idx="3" type="body"/>
          </p:nvPr>
        </p:nvSpPr>
        <p:spPr>
          <a:xfrm>
            <a:off x="304800" y="152400"/>
            <a:ext cx="6324600" cy="11430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0"/>
              </a:spcBef>
              <a:spcAft>
                <a:spcPts val="0"/>
              </a:spcAft>
              <a:buClr>
                <a:schemeClr val="dk1"/>
              </a:buClr>
              <a:buSzPts val="3600"/>
              <a:buNone/>
              <a:defRPr b="1" sz="3600">
                <a:latin typeface="Arial"/>
                <a:ea typeface="Arial"/>
                <a:cs typeface="Arial"/>
                <a:sym typeface="Arial"/>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20" name="Shape 820"/>
        <p:cNvGrpSpPr/>
        <p:nvPr/>
      </p:nvGrpSpPr>
      <p:grpSpPr>
        <a:xfrm>
          <a:off x="0" y="0"/>
          <a:ext cx="0" cy="0"/>
          <a:chOff x="0" y="0"/>
          <a:chExt cx="0" cy="0"/>
        </a:xfrm>
      </p:grpSpPr>
      <p:sp>
        <p:nvSpPr>
          <p:cNvPr id="821" name="Google Shape;821;p10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22" name="Google Shape;822;p10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823" name="Google Shape;823;p10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Clr>
                <a:srgbClr val="888888"/>
              </a:buClr>
              <a:buSzPts val="1400"/>
              <a:buFont typeface="Calibri"/>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p:txBody>
      </p:sp>
      <p:sp>
        <p:nvSpPr>
          <p:cNvPr id="824" name="Google Shape;824;p10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rgbClr val="888888"/>
              </a:buClr>
              <a:buSzPts val="1400"/>
              <a:buFont typeface="Calibri"/>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p:txBody>
      </p:sp>
      <p:sp>
        <p:nvSpPr>
          <p:cNvPr id="825" name="Google Shape;825;p10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and Content">
  <p:cSld name="4_Title and Content">
    <p:spTree>
      <p:nvGrpSpPr>
        <p:cNvPr id="826" name="Shape 826"/>
        <p:cNvGrpSpPr/>
        <p:nvPr/>
      </p:nvGrpSpPr>
      <p:grpSpPr>
        <a:xfrm>
          <a:off x="0" y="0"/>
          <a:ext cx="0" cy="0"/>
          <a:chOff x="0" y="0"/>
          <a:chExt cx="0" cy="0"/>
        </a:xfrm>
      </p:grpSpPr>
      <p:sp>
        <p:nvSpPr>
          <p:cNvPr id="827" name="Google Shape;827;p197"/>
          <p:cNvSpPr txBox="1"/>
          <p:nvPr/>
        </p:nvSpPr>
        <p:spPr>
          <a:xfrm>
            <a:off x="3276600" y="6596063"/>
            <a:ext cx="5867400" cy="261937"/>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b="1" i="0" lang="en-US" sz="1100" u="none" cap="none" strike="noStrike">
                <a:solidFill>
                  <a:srgbClr val="101141"/>
                </a:solidFill>
                <a:latin typeface="Arial"/>
                <a:ea typeface="Arial"/>
                <a:cs typeface="Arial"/>
                <a:sym typeface="Arial"/>
              </a:rPr>
              <a:t>BITS </a:t>
            </a:r>
            <a:r>
              <a:rPr b="0" i="0" lang="en-US" sz="1100" u="none" cap="none" strike="noStrike">
                <a:solidFill>
                  <a:srgbClr val="101141"/>
                </a:solidFill>
                <a:latin typeface="Arial"/>
                <a:ea typeface="Arial"/>
                <a:cs typeface="Arial"/>
                <a:sym typeface="Arial"/>
              </a:rPr>
              <a:t>Pilani, Pilani Campus</a:t>
            </a:r>
            <a:endParaRPr/>
          </a:p>
        </p:txBody>
      </p:sp>
      <p:grpSp>
        <p:nvGrpSpPr>
          <p:cNvPr id="828" name="Google Shape;828;p197"/>
          <p:cNvGrpSpPr/>
          <p:nvPr/>
        </p:nvGrpSpPr>
        <p:grpSpPr>
          <a:xfrm>
            <a:off x="2084388" y="6550025"/>
            <a:ext cx="7059612" cy="49213"/>
            <a:chOff x="2083888" y="6550671"/>
            <a:chExt cx="7060112" cy="48665"/>
          </a:xfrm>
        </p:grpSpPr>
        <p:sp>
          <p:nvSpPr>
            <p:cNvPr id="829" name="Google Shape;829;p197"/>
            <p:cNvSpPr/>
            <p:nvPr/>
          </p:nvSpPr>
          <p:spPr>
            <a:xfrm>
              <a:off x="4630418" y="6550671"/>
              <a:ext cx="2329027" cy="48665"/>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830" name="Google Shape;830;p197"/>
            <p:cNvSpPr/>
            <p:nvPr/>
          </p:nvSpPr>
          <p:spPr>
            <a:xfrm>
              <a:off x="6908642" y="6550671"/>
              <a:ext cx="2235358" cy="45525"/>
            </a:xfrm>
            <a:prstGeom prst="rect">
              <a:avLst/>
            </a:prstGeom>
            <a:solidFill>
              <a:srgbClr val="E31C2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831" name="Google Shape;831;p197"/>
            <p:cNvSpPr/>
            <p:nvPr/>
          </p:nvSpPr>
          <p:spPr>
            <a:xfrm>
              <a:off x="2083888" y="6550671"/>
              <a:ext cx="2581458" cy="48665"/>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pic>
        <p:nvPicPr>
          <p:cNvPr descr="Picture 7.png" id="832" name="Google Shape;832;p197"/>
          <p:cNvPicPr preferRelativeResize="0"/>
          <p:nvPr/>
        </p:nvPicPr>
        <p:blipFill rotWithShape="1">
          <a:blip r:embed="rId2">
            <a:alphaModFix/>
          </a:blip>
          <a:srcRect b="5335" l="1923" r="0" t="0"/>
          <a:stretch/>
        </p:blipFill>
        <p:spPr>
          <a:xfrm>
            <a:off x="6629400" y="0"/>
            <a:ext cx="2193925" cy="692150"/>
          </a:xfrm>
          <a:prstGeom prst="rect">
            <a:avLst/>
          </a:prstGeom>
          <a:noFill/>
          <a:ln>
            <a:noFill/>
          </a:ln>
        </p:spPr>
      </p:pic>
      <p:grpSp>
        <p:nvGrpSpPr>
          <p:cNvPr id="833" name="Google Shape;833;p197"/>
          <p:cNvGrpSpPr/>
          <p:nvPr/>
        </p:nvGrpSpPr>
        <p:grpSpPr>
          <a:xfrm>
            <a:off x="2133600" y="6553200"/>
            <a:ext cx="7010400" cy="46038"/>
            <a:chOff x="1905000" y="6553200"/>
            <a:chExt cx="7010400" cy="45719"/>
          </a:xfrm>
        </p:grpSpPr>
        <p:sp>
          <p:nvSpPr>
            <p:cNvPr id="834" name="Google Shape;834;p197"/>
            <p:cNvSpPr/>
            <p:nvPr/>
          </p:nvSpPr>
          <p:spPr>
            <a:xfrm>
              <a:off x="4267200" y="6553200"/>
              <a:ext cx="2328863" cy="45719"/>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835" name="Google Shape;835;p197"/>
            <p:cNvSpPr/>
            <p:nvPr/>
          </p:nvSpPr>
          <p:spPr>
            <a:xfrm>
              <a:off x="1905000" y="6553200"/>
              <a:ext cx="2362200" cy="45719"/>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836" name="Google Shape;836;p197"/>
            <p:cNvSpPr/>
            <p:nvPr/>
          </p:nvSpPr>
          <p:spPr>
            <a:xfrm>
              <a:off x="6586538" y="6553200"/>
              <a:ext cx="2328862" cy="45719"/>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grpSp>
        <p:nvGrpSpPr>
          <p:cNvPr id="837" name="Google Shape;837;p197"/>
          <p:cNvGrpSpPr/>
          <p:nvPr/>
        </p:nvGrpSpPr>
        <p:grpSpPr>
          <a:xfrm>
            <a:off x="0" y="1295400"/>
            <a:ext cx="7010400" cy="46038"/>
            <a:chOff x="1905000" y="6553200"/>
            <a:chExt cx="7010400" cy="45719"/>
          </a:xfrm>
        </p:grpSpPr>
        <p:sp>
          <p:nvSpPr>
            <p:cNvPr id="838" name="Google Shape;838;p197"/>
            <p:cNvSpPr/>
            <p:nvPr/>
          </p:nvSpPr>
          <p:spPr>
            <a:xfrm>
              <a:off x="4267200" y="6553200"/>
              <a:ext cx="2328863" cy="45719"/>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839" name="Google Shape;839;p197"/>
            <p:cNvSpPr/>
            <p:nvPr/>
          </p:nvSpPr>
          <p:spPr>
            <a:xfrm>
              <a:off x="1905000" y="6553200"/>
              <a:ext cx="2362200" cy="45719"/>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840" name="Google Shape;840;p197"/>
            <p:cNvSpPr/>
            <p:nvPr/>
          </p:nvSpPr>
          <p:spPr>
            <a:xfrm>
              <a:off x="6586538" y="6553200"/>
              <a:ext cx="2328862" cy="45719"/>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sp>
        <p:nvSpPr>
          <p:cNvPr id="841" name="Google Shape;841;p197"/>
          <p:cNvSpPr txBox="1"/>
          <p:nvPr>
            <p:ph idx="1" type="body"/>
          </p:nvPr>
        </p:nvSpPr>
        <p:spPr>
          <a:xfrm>
            <a:off x="304800" y="1493837"/>
            <a:ext cx="8229600" cy="4525963"/>
          </a:xfrm>
          <a:prstGeom prst="rect">
            <a:avLst/>
          </a:prstGeom>
          <a:noFill/>
          <a:ln>
            <a:noFill/>
          </a:ln>
        </p:spPr>
        <p:txBody>
          <a:bodyPr anchorCtr="0" anchor="t" bIns="45700" lIns="91425" spcFirstLastPara="1" rIns="91425" wrap="square" tIns="45700">
            <a:normAutofit/>
          </a:bodyPr>
          <a:lstStyle>
            <a:lvl1pPr indent="-228600" lvl="0" marL="457200" marR="0" algn="l">
              <a:lnSpc>
                <a:spcPct val="100000"/>
              </a:lnSpc>
              <a:spcBef>
                <a:spcPts val="480"/>
              </a:spcBef>
              <a:spcAft>
                <a:spcPts val="0"/>
              </a:spcAft>
              <a:buClr>
                <a:srgbClr val="101141"/>
              </a:buClr>
              <a:buSzPts val="2400"/>
              <a:buFont typeface="Arial"/>
              <a:buNone/>
              <a:defRPr sz="2400">
                <a:latin typeface="Cambria"/>
                <a:ea typeface="Cambria"/>
                <a:cs typeface="Cambria"/>
                <a:sym typeface="Cambria"/>
              </a:defRPr>
            </a:lvl1pPr>
            <a:lvl2pPr indent="-330200" lvl="1" marL="914400" marR="0" algn="l">
              <a:lnSpc>
                <a:spcPct val="100000"/>
              </a:lnSpc>
              <a:spcBef>
                <a:spcPts val="320"/>
              </a:spcBef>
              <a:spcAft>
                <a:spcPts val="0"/>
              </a:spcAft>
              <a:buClr>
                <a:schemeClr val="dk1"/>
              </a:buClr>
              <a:buSzPts val="1600"/>
              <a:buFont typeface="Arial"/>
              <a:buChar char="–"/>
              <a:defRPr sz="1600">
                <a:latin typeface="Cambria"/>
                <a:ea typeface="Cambria"/>
                <a:cs typeface="Cambria"/>
                <a:sym typeface="Cambria"/>
              </a:defRPr>
            </a:lvl2pPr>
            <a:lvl3pPr indent="-381000" lvl="2" marL="1371600" algn="l">
              <a:lnSpc>
                <a:spcPct val="100000"/>
              </a:lnSpc>
              <a:spcBef>
                <a:spcPts val="480"/>
              </a:spcBef>
              <a:spcAft>
                <a:spcPts val="0"/>
              </a:spcAft>
              <a:buSzPts val="2400"/>
              <a:buChar char="•"/>
              <a:defRPr>
                <a:latin typeface="Cambria"/>
                <a:ea typeface="Cambria"/>
                <a:cs typeface="Cambria"/>
                <a:sym typeface="Cambria"/>
              </a:defRPr>
            </a:lvl3pPr>
            <a:lvl4pPr indent="-355600" lvl="3" marL="1828800" algn="l">
              <a:lnSpc>
                <a:spcPct val="100000"/>
              </a:lnSpc>
              <a:spcBef>
                <a:spcPts val="400"/>
              </a:spcBef>
              <a:spcAft>
                <a:spcPts val="0"/>
              </a:spcAft>
              <a:buSzPts val="2000"/>
              <a:buChar char="–"/>
              <a:defRPr>
                <a:latin typeface="Cambria"/>
                <a:ea typeface="Cambria"/>
                <a:cs typeface="Cambria"/>
                <a:sym typeface="Cambria"/>
              </a:defRPr>
            </a:lvl4pPr>
            <a:lvl5pPr indent="-355600" lvl="4" marL="2286000" algn="l">
              <a:lnSpc>
                <a:spcPct val="100000"/>
              </a:lnSpc>
              <a:spcBef>
                <a:spcPts val="400"/>
              </a:spcBef>
              <a:spcAft>
                <a:spcPts val="0"/>
              </a:spcAft>
              <a:buSzPts val="2000"/>
              <a:buChar char="»"/>
              <a:defRPr>
                <a:latin typeface="Cambria"/>
                <a:ea typeface="Cambria"/>
                <a:cs typeface="Cambria"/>
                <a:sym typeface="Cambria"/>
              </a:defRPr>
            </a:lvl5pPr>
            <a:lvl6pPr indent="-355600" lvl="5" marL="2743200" algn="l">
              <a:lnSpc>
                <a:spcPct val="100000"/>
              </a:lnSpc>
              <a:spcBef>
                <a:spcPts val="400"/>
              </a:spcBef>
              <a:spcAft>
                <a:spcPts val="0"/>
              </a:spcAft>
              <a:buSzPts val="2000"/>
              <a:buChar char="•"/>
              <a:defRPr/>
            </a:lvl6pPr>
            <a:lvl7pPr indent="-355600" lvl="6" marL="3200400" algn="l">
              <a:lnSpc>
                <a:spcPct val="100000"/>
              </a:lnSpc>
              <a:spcBef>
                <a:spcPts val="400"/>
              </a:spcBef>
              <a:spcAft>
                <a:spcPts val="0"/>
              </a:spcAft>
              <a:buSzPts val="2000"/>
              <a:buChar char="•"/>
              <a:defRPr/>
            </a:lvl7pPr>
            <a:lvl8pPr indent="-355600" lvl="7" marL="3657600" algn="l">
              <a:lnSpc>
                <a:spcPct val="100000"/>
              </a:lnSpc>
              <a:spcBef>
                <a:spcPts val="400"/>
              </a:spcBef>
              <a:spcAft>
                <a:spcPts val="0"/>
              </a:spcAft>
              <a:buSzPts val="2000"/>
              <a:buChar char="•"/>
              <a:defRPr/>
            </a:lvl8pPr>
            <a:lvl9pPr indent="-355600" lvl="8" marL="4114800" algn="l">
              <a:lnSpc>
                <a:spcPct val="100000"/>
              </a:lnSpc>
              <a:spcBef>
                <a:spcPts val="400"/>
              </a:spcBef>
              <a:spcAft>
                <a:spcPts val="0"/>
              </a:spcAft>
              <a:buSzPts val="2000"/>
              <a:buChar char="•"/>
              <a:defRPr/>
            </a:lvl9pPr>
          </a:lstStyle>
          <a:p/>
        </p:txBody>
      </p:sp>
      <p:sp>
        <p:nvSpPr>
          <p:cNvPr id="842" name="Google Shape;842;p197"/>
          <p:cNvSpPr txBox="1"/>
          <p:nvPr>
            <p:ph idx="2" type="body"/>
          </p:nvPr>
        </p:nvSpPr>
        <p:spPr>
          <a:xfrm>
            <a:off x="304800" y="152400"/>
            <a:ext cx="6324600" cy="11430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0"/>
              </a:spcBef>
              <a:spcAft>
                <a:spcPts val="0"/>
              </a:spcAft>
              <a:buSzPts val="3200"/>
              <a:buNone/>
              <a:defRPr b="1" sz="3600">
                <a:solidFill>
                  <a:srgbClr val="C00000"/>
                </a:solidFill>
                <a:latin typeface="Cambria"/>
                <a:ea typeface="Cambria"/>
                <a:cs typeface="Cambria"/>
                <a:sym typeface="Cambria"/>
              </a:defRPr>
            </a:lvl1pPr>
            <a:lvl2pPr indent="-406400" lvl="1" marL="914400" algn="l">
              <a:lnSpc>
                <a:spcPct val="100000"/>
              </a:lnSpc>
              <a:spcBef>
                <a:spcPts val="560"/>
              </a:spcBef>
              <a:spcAft>
                <a:spcPts val="0"/>
              </a:spcAft>
              <a:buSzPts val="2800"/>
              <a:buChar char="–"/>
              <a:defRPr/>
            </a:lvl2pPr>
            <a:lvl3pPr indent="-381000" lvl="2" marL="1371600" algn="l">
              <a:lnSpc>
                <a:spcPct val="100000"/>
              </a:lnSpc>
              <a:spcBef>
                <a:spcPts val="480"/>
              </a:spcBef>
              <a:spcAft>
                <a:spcPts val="0"/>
              </a:spcAft>
              <a:buSzPts val="2400"/>
              <a:buChar char="•"/>
              <a:defRPr/>
            </a:lvl3pPr>
            <a:lvl4pPr indent="-355600" lvl="3" marL="1828800" algn="l">
              <a:lnSpc>
                <a:spcPct val="100000"/>
              </a:lnSpc>
              <a:spcBef>
                <a:spcPts val="400"/>
              </a:spcBef>
              <a:spcAft>
                <a:spcPts val="0"/>
              </a:spcAft>
              <a:buSzPts val="2000"/>
              <a:buChar char="–"/>
              <a:defRPr/>
            </a:lvl4pPr>
            <a:lvl5pPr indent="-355600" lvl="4" marL="2286000" algn="l">
              <a:lnSpc>
                <a:spcPct val="100000"/>
              </a:lnSpc>
              <a:spcBef>
                <a:spcPts val="400"/>
              </a:spcBef>
              <a:spcAft>
                <a:spcPts val="0"/>
              </a:spcAft>
              <a:buSzPts val="2000"/>
              <a:buChar char="»"/>
              <a:defRPr/>
            </a:lvl5pPr>
            <a:lvl6pPr indent="-355600" lvl="5" marL="2743200" algn="l">
              <a:lnSpc>
                <a:spcPct val="100000"/>
              </a:lnSpc>
              <a:spcBef>
                <a:spcPts val="400"/>
              </a:spcBef>
              <a:spcAft>
                <a:spcPts val="0"/>
              </a:spcAft>
              <a:buSzPts val="2000"/>
              <a:buChar char="•"/>
              <a:defRPr/>
            </a:lvl6pPr>
            <a:lvl7pPr indent="-355600" lvl="6" marL="3200400" algn="l">
              <a:lnSpc>
                <a:spcPct val="100000"/>
              </a:lnSpc>
              <a:spcBef>
                <a:spcPts val="400"/>
              </a:spcBef>
              <a:spcAft>
                <a:spcPts val="0"/>
              </a:spcAft>
              <a:buSzPts val="2000"/>
              <a:buChar char="•"/>
              <a:defRPr/>
            </a:lvl7pPr>
            <a:lvl8pPr indent="-355600" lvl="7" marL="3657600" algn="l">
              <a:lnSpc>
                <a:spcPct val="100000"/>
              </a:lnSpc>
              <a:spcBef>
                <a:spcPts val="400"/>
              </a:spcBef>
              <a:spcAft>
                <a:spcPts val="0"/>
              </a:spcAft>
              <a:buSzPts val="2000"/>
              <a:buChar char="•"/>
              <a:defRPr/>
            </a:lvl8pPr>
            <a:lvl9pPr indent="-355600" lvl="8" marL="4114800" algn="l">
              <a:lnSpc>
                <a:spcPct val="100000"/>
              </a:lnSpc>
              <a:spcBef>
                <a:spcPts val="400"/>
              </a:spcBef>
              <a:spcAft>
                <a:spcPts val="0"/>
              </a:spcAft>
              <a:buSzPts val="2000"/>
              <a:buChar char="•"/>
              <a:defRPr/>
            </a:lvl9pPr>
          </a:lstStyle>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bg>
      <p:bgPr>
        <a:blipFill>
          <a:blip r:embed="rId2">
            <a:alphaModFix/>
          </a:blip>
          <a:stretch>
            <a:fillRect/>
          </a:stretch>
        </a:blipFill>
      </p:bgPr>
    </p:bg>
    <p:spTree>
      <p:nvGrpSpPr>
        <p:cNvPr id="843" name="Shape 843"/>
        <p:cNvGrpSpPr/>
        <p:nvPr/>
      </p:nvGrpSpPr>
      <p:grpSpPr>
        <a:xfrm>
          <a:off x="0" y="0"/>
          <a:ext cx="0" cy="0"/>
          <a:chOff x="0" y="0"/>
          <a:chExt cx="0" cy="0"/>
        </a:xfrm>
      </p:grpSpPr>
      <p:sp>
        <p:nvSpPr>
          <p:cNvPr id="844" name="Google Shape;844;p107"/>
          <p:cNvSpPr/>
          <p:nvPr/>
        </p:nvSpPr>
        <p:spPr>
          <a:xfrm>
            <a:off x="0" y="3352800"/>
            <a:ext cx="8686800" cy="2743200"/>
          </a:xfrm>
          <a:prstGeom prst="rect">
            <a:avLst/>
          </a:prstGeom>
          <a:solidFill>
            <a:srgbClr val="10114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845" name="Google Shape;845;p107"/>
          <p:cNvSpPr/>
          <p:nvPr/>
        </p:nvSpPr>
        <p:spPr>
          <a:xfrm>
            <a:off x="2895600" y="6096000"/>
            <a:ext cx="2895600" cy="76200"/>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846" name="Google Shape;846;p107"/>
          <p:cNvSpPr/>
          <p:nvPr/>
        </p:nvSpPr>
        <p:spPr>
          <a:xfrm>
            <a:off x="0" y="6096000"/>
            <a:ext cx="2895600" cy="76200"/>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847" name="Google Shape;847;p107"/>
          <p:cNvSpPr/>
          <p:nvPr/>
        </p:nvSpPr>
        <p:spPr>
          <a:xfrm>
            <a:off x="5791200" y="6096000"/>
            <a:ext cx="2895600" cy="76200"/>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pic>
        <p:nvPicPr>
          <p:cNvPr descr="BITS_university_logo_whitevert.png" id="848" name="Google Shape;848;p107"/>
          <p:cNvPicPr preferRelativeResize="0"/>
          <p:nvPr/>
        </p:nvPicPr>
        <p:blipFill rotWithShape="1">
          <a:blip r:embed="rId3">
            <a:alphaModFix/>
          </a:blip>
          <a:srcRect b="28592" l="0" r="0" t="2"/>
          <a:stretch/>
        </p:blipFill>
        <p:spPr>
          <a:xfrm>
            <a:off x="76200" y="3352800"/>
            <a:ext cx="2057400" cy="1979613"/>
          </a:xfrm>
          <a:prstGeom prst="rect">
            <a:avLst/>
          </a:prstGeom>
          <a:noFill/>
          <a:ln>
            <a:noFill/>
          </a:ln>
        </p:spPr>
      </p:pic>
      <p:sp>
        <p:nvSpPr>
          <p:cNvPr id="849" name="Google Shape;849;p107"/>
          <p:cNvSpPr txBox="1"/>
          <p:nvPr/>
        </p:nvSpPr>
        <p:spPr>
          <a:xfrm>
            <a:off x="-76200" y="5257800"/>
            <a:ext cx="2209800" cy="554038"/>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900"/>
              <a:buFont typeface="Arial"/>
              <a:buNone/>
            </a:pPr>
            <a:r>
              <a:rPr b="1" i="0" lang="en-US" sz="2900" u="none" cap="none" strike="noStrike">
                <a:solidFill>
                  <a:srgbClr val="FFFFFF"/>
                </a:solidFill>
                <a:latin typeface="Arial"/>
                <a:ea typeface="Arial"/>
                <a:cs typeface="Arial"/>
                <a:sym typeface="Arial"/>
              </a:rPr>
              <a:t>BITS</a:t>
            </a:r>
            <a:r>
              <a:rPr b="0" i="0" lang="en-US" sz="2900" u="none" cap="none" strike="noStrike">
                <a:solidFill>
                  <a:srgbClr val="FFFFFF"/>
                </a:solidFill>
                <a:latin typeface="Arial"/>
                <a:ea typeface="Arial"/>
                <a:cs typeface="Arial"/>
                <a:sym typeface="Arial"/>
              </a:rPr>
              <a:t> Pilani</a:t>
            </a:r>
            <a:endParaRPr b="0" i="0" sz="1400" u="none" cap="none" strike="noStrike">
              <a:solidFill>
                <a:srgbClr val="000000"/>
              </a:solidFill>
              <a:latin typeface="Arial"/>
              <a:ea typeface="Arial"/>
              <a:cs typeface="Arial"/>
              <a:sym typeface="Arial"/>
            </a:endParaRPr>
          </a:p>
        </p:txBody>
      </p:sp>
      <p:sp>
        <p:nvSpPr>
          <p:cNvPr id="850" name="Google Shape;850;p107"/>
          <p:cNvSpPr txBox="1"/>
          <p:nvPr/>
        </p:nvSpPr>
        <p:spPr>
          <a:xfrm>
            <a:off x="152400" y="5667375"/>
            <a:ext cx="1905000" cy="27622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FFFFFF"/>
                </a:solidFill>
                <a:latin typeface="Arial"/>
                <a:ea typeface="Arial"/>
                <a:cs typeface="Arial"/>
                <a:sym typeface="Arial"/>
              </a:rPr>
              <a:t>Pilani Campus</a:t>
            </a:r>
            <a:endParaRPr b="0" i="0" sz="1400" u="none" cap="none" strike="noStrike">
              <a:solidFill>
                <a:srgbClr val="000000"/>
              </a:solidFill>
              <a:latin typeface="Arial"/>
              <a:ea typeface="Arial"/>
              <a:cs typeface="Arial"/>
              <a:sym typeface="Arial"/>
            </a:endParaRPr>
          </a:p>
        </p:txBody>
      </p:sp>
      <p:sp>
        <p:nvSpPr>
          <p:cNvPr id="851" name="Google Shape;851;p107"/>
          <p:cNvSpPr txBox="1"/>
          <p:nvPr>
            <p:ph idx="1" type="body"/>
          </p:nvPr>
        </p:nvSpPr>
        <p:spPr>
          <a:xfrm>
            <a:off x="2514600" y="5410200"/>
            <a:ext cx="6019800" cy="533400"/>
          </a:xfrm>
          <a:prstGeom prst="rect">
            <a:avLst/>
          </a:prstGeom>
          <a:noFill/>
          <a:ln>
            <a:noFill/>
          </a:ln>
        </p:spPr>
        <p:txBody>
          <a:bodyPr anchorCtr="0" anchor="b" bIns="45700" lIns="91425" spcFirstLastPara="1" rIns="91425" wrap="square" tIns="45700">
            <a:noAutofit/>
          </a:bodyPr>
          <a:lstStyle>
            <a:lvl1pPr indent="-228600" lvl="0" marL="457200" algn="r">
              <a:lnSpc>
                <a:spcPct val="100000"/>
              </a:lnSpc>
              <a:spcBef>
                <a:spcPts val="0"/>
              </a:spcBef>
              <a:spcAft>
                <a:spcPts val="0"/>
              </a:spcAft>
              <a:buClr>
                <a:schemeClr val="lt1"/>
              </a:buClr>
              <a:buSzPts val="1800"/>
              <a:buNone/>
              <a:defRPr sz="1800">
                <a:solidFill>
                  <a:schemeClr val="lt1"/>
                </a:solidFill>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852" name="Google Shape;852;p107"/>
          <p:cNvSpPr txBox="1"/>
          <p:nvPr>
            <p:ph type="title"/>
          </p:nvPr>
        </p:nvSpPr>
        <p:spPr>
          <a:xfrm>
            <a:off x="2514600" y="3810000"/>
            <a:ext cx="6019800" cy="1524000"/>
          </a:xfrm>
          <a:prstGeom prst="rect">
            <a:avLst/>
          </a:prstGeom>
          <a:noFill/>
          <a:ln>
            <a:noFill/>
          </a:ln>
        </p:spPr>
        <p:txBody>
          <a:bodyPr anchorCtr="0" anchor="ctr" bIns="45700" lIns="91425" spcFirstLastPara="1" rIns="91425" wrap="square" tIns="45700">
            <a:noAutofit/>
          </a:bodyPr>
          <a:lstStyle>
            <a:lvl1pPr lvl="0" algn="l">
              <a:lnSpc>
                <a:spcPct val="90909"/>
              </a:lnSpc>
              <a:spcBef>
                <a:spcPts val="0"/>
              </a:spcBef>
              <a:spcAft>
                <a:spcPts val="0"/>
              </a:spcAft>
              <a:buClr>
                <a:schemeClr val="lt1"/>
              </a:buClr>
              <a:buSzPts val="4400"/>
              <a:buFont typeface="Calibri"/>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53" name="Shape 853"/>
        <p:cNvGrpSpPr/>
        <p:nvPr/>
      </p:nvGrpSpPr>
      <p:grpSpPr>
        <a:xfrm>
          <a:off x="0" y="0"/>
          <a:ext cx="0" cy="0"/>
          <a:chOff x="0" y="0"/>
          <a:chExt cx="0" cy="0"/>
        </a:xfrm>
      </p:grpSpPr>
      <p:sp>
        <p:nvSpPr>
          <p:cNvPr id="854" name="Google Shape;854;p108"/>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55" name="Google Shape;855;p108"/>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p:txBody>
      </p:sp>
      <p:sp>
        <p:nvSpPr>
          <p:cNvPr id="856" name="Google Shape;856;p10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Clr>
                <a:srgbClr val="888888"/>
              </a:buClr>
              <a:buSzPts val="1400"/>
              <a:buFont typeface="Calibri"/>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p:txBody>
      </p:sp>
      <p:sp>
        <p:nvSpPr>
          <p:cNvPr id="857" name="Google Shape;857;p10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rgbClr val="888888"/>
              </a:buClr>
              <a:buSzPts val="1400"/>
              <a:buFont typeface="Calibri"/>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p:txBody>
      </p:sp>
      <p:sp>
        <p:nvSpPr>
          <p:cNvPr id="858" name="Google Shape;858;p10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59" name="Shape 859"/>
        <p:cNvGrpSpPr/>
        <p:nvPr/>
      </p:nvGrpSpPr>
      <p:grpSpPr>
        <a:xfrm>
          <a:off x="0" y="0"/>
          <a:ext cx="0" cy="0"/>
          <a:chOff x="0" y="0"/>
          <a:chExt cx="0" cy="0"/>
        </a:xfrm>
      </p:grpSpPr>
      <p:sp>
        <p:nvSpPr>
          <p:cNvPr id="860" name="Google Shape;860;p110"/>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lnSpc>
                <a:spcPct val="100000"/>
              </a:lnSpc>
              <a:spcBef>
                <a:spcPts val="0"/>
              </a:spcBef>
              <a:spcAft>
                <a:spcPts val="0"/>
              </a:spcAft>
              <a:buClr>
                <a:schemeClr val="dk1"/>
              </a:buClr>
              <a:buSzPts val="4000"/>
              <a:buFont typeface="Calibri"/>
              <a:buNone/>
              <a:defRPr b="1" sz="40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61" name="Google Shape;861;p110"/>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00"/>
              </a:spcBef>
              <a:spcAft>
                <a:spcPts val="0"/>
              </a:spcAft>
              <a:buClr>
                <a:srgbClr val="888888"/>
              </a:buClr>
              <a:buSzPts val="2000"/>
              <a:buNone/>
              <a:defRPr sz="2000">
                <a:solidFill>
                  <a:srgbClr val="888888"/>
                </a:solidFill>
              </a:defRPr>
            </a:lvl1pPr>
            <a:lvl2pPr indent="-228600" lvl="1" marL="914400" algn="l">
              <a:lnSpc>
                <a:spcPct val="100000"/>
              </a:lnSpc>
              <a:spcBef>
                <a:spcPts val="360"/>
              </a:spcBef>
              <a:spcAft>
                <a:spcPts val="0"/>
              </a:spcAft>
              <a:buClr>
                <a:srgbClr val="888888"/>
              </a:buClr>
              <a:buSzPts val="1800"/>
              <a:buNone/>
              <a:defRPr sz="1800">
                <a:solidFill>
                  <a:srgbClr val="888888"/>
                </a:solidFill>
              </a:defRPr>
            </a:lvl2pPr>
            <a:lvl3pPr indent="-228600" lvl="2" marL="1371600" algn="l">
              <a:lnSpc>
                <a:spcPct val="100000"/>
              </a:lnSpc>
              <a:spcBef>
                <a:spcPts val="320"/>
              </a:spcBef>
              <a:spcAft>
                <a:spcPts val="0"/>
              </a:spcAft>
              <a:buClr>
                <a:srgbClr val="888888"/>
              </a:buClr>
              <a:buSzPts val="1600"/>
              <a:buNone/>
              <a:defRPr sz="1600">
                <a:solidFill>
                  <a:srgbClr val="888888"/>
                </a:solidFill>
              </a:defRPr>
            </a:lvl3pPr>
            <a:lvl4pPr indent="-228600" lvl="3" marL="1828800" algn="l">
              <a:lnSpc>
                <a:spcPct val="100000"/>
              </a:lnSpc>
              <a:spcBef>
                <a:spcPts val="280"/>
              </a:spcBef>
              <a:spcAft>
                <a:spcPts val="0"/>
              </a:spcAft>
              <a:buClr>
                <a:srgbClr val="888888"/>
              </a:buClr>
              <a:buSzPts val="1400"/>
              <a:buNone/>
              <a:defRPr sz="1400">
                <a:solidFill>
                  <a:srgbClr val="888888"/>
                </a:solidFill>
              </a:defRPr>
            </a:lvl4pPr>
            <a:lvl5pPr indent="-228600" lvl="4" marL="2286000" algn="l">
              <a:lnSpc>
                <a:spcPct val="100000"/>
              </a:lnSpc>
              <a:spcBef>
                <a:spcPts val="280"/>
              </a:spcBef>
              <a:spcAft>
                <a:spcPts val="0"/>
              </a:spcAft>
              <a:buClr>
                <a:srgbClr val="888888"/>
              </a:buClr>
              <a:buSzPts val="1400"/>
              <a:buNone/>
              <a:defRPr sz="1400">
                <a:solidFill>
                  <a:srgbClr val="888888"/>
                </a:solidFill>
              </a:defRPr>
            </a:lvl5pPr>
            <a:lvl6pPr indent="-228600" lvl="5" marL="2743200" algn="l">
              <a:lnSpc>
                <a:spcPct val="100000"/>
              </a:lnSpc>
              <a:spcBef>
                <a:spcPts val="280"/>
              </a:spcBef>
              <a:spcAft>
                <a:spcPts val="0"/>
              </a:spcAft>
              <a:buClr>
                <a:srgbClr val="888888"/>
              </a:buClr>
              <a:buSzPts val="1400"/>
              <a:buNone/>
              <a:defRPr sz="1400">
                <a:solidFill>
                  <a:srgbClr val="888888"/>
                </a:solidFill>
              </a:defRPr>
            </a:lvl6pPr>
            <a:lvl7pPr indent="-228600" lvl="6" marL="3200400" algn="l">
              <a:lnSpc>
                <a:spcPct val="100000"/>
              </a:lnSpc>
              <a:spcBef>
                <a:spcPts val="280"/>
              </a:spcBef>
              <a:spcAft>
                <a:spcPts val="0"/>
              </a:spcAft>
              <a:buClr>
                <a:srgbClr val="888888"/>
              </a:buClr>
              <a:buSzPts val="1400"/>
              <a:buNone/>
              <a:defRPr sz="1400">
                <a:solidFill>
                  <a:srgbClr val="888888"/>
                </a:solidFill>
              </a:defRPr>
            </a:lvl7pPr>
            <a:lvl8pPr indent="-228600" lvl="7" marL="3657600" algn="l">
              <a:lnSpc>
                <a:spcPct val="100000"/>
              </a:lnSpc>
              <a:spcBef>
                <a:spcPts val="280"/>
              </a:spcBef>
              <a:spcAft>
                <a:spcPts val="0"/>
              </a:spcAft>
              <a:buClr>
                <a:srgbClr val="888888"/>
              </a:buClr>
              <a:buSzPts val="1400"/>
              <a:buNone/>
              <a:defRPr sz="1400">
                <a:solidFill>
                  <a:srgbClr val="888888"/>
                </a:solidFill>
              </a:defRPr>
            </a:lvl8pPr>
            <a:lvl9pPr indent="-228600" lvl="8" marL="4114800" algn="l">
              <a:lnSpc>
                <a:spcPct val="100000"/>
              </a:lnSpc>
              <a:spcBef>
                <a:spcPts val="280"/>
              </a:spcBef>
              <a:spcAft>
                <a:spcPts val="0"/>
              </a:spcAft>
              <a:buClr>
                <a:srgbClr val="888888"/>
              </a:buClr>
              <a:buSzPts val="1400"/>
              <a:buNone/>
              <a:defRPr sz="1400">
                <a:solidFill>
                  <a:srgbClr val="888888"/>
                </a:solidFill>
              </a:defRPr>
            </a:lvl9pPr>
          </a:lstStyle>
          <a:p/>
        </p:txBody>
      </p:sp>
      <p:sp>
        <p:nvSpPr>
          <p:cNvPr id="862" name="Google Shape;862;p11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Clr>
                <a:srgbClr val="888888"/>
              </a:buClr>
              <a:buSzPts val="1400"/>
              <a:buFont typeface="Calibri"/>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p:txBody>
      </p:sp>
      <p:sp>
        <p:nvSpPr>
          <p:cNvPr id="863" name="Google Shape;863;p11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rgbClr val="888888"/>
              </a:buClr>
              <a:buSzPts val="1400"/>
              <a:buFont typeface="Calibri"/>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p:txBody>
      </p:sp>
      <p:sp>
        <p:nvSpPr>
          <p:cNvPr id="864" name="Google Shape;864;p11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65" name="Shape 865"/>
        <p:cNvGrpSpPr/>
        <p:nvPr/>
      </p:nvGrpSpPr>
      <p:grpSpPr>
        <a:xfrm>
          <a:off x="0" y="0"/>
          <a:ext cx="0" cy="0"/>
          <a:chOff x="0" y="0"/>
          <a:chExt cx="0" cy="0"/>
        </a:xfrm>
      </p:grpSpPr>
      <p:sp>
        <p:nvSpPr>
          <p:cNvPr id="866" name="Google Shape;866;p11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67" name="Google Shape;867;p11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868" name="Google Shape;868;p11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869" name="Google Shape;869;p11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Clr>
                <a:srgbClr val="888888"/>
              </a:buClr>
              <a:buSzPts val="1400"/>
              <a:buFont typeface="Calibri"/>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p:txBody>
      </p:sp>
      <p:sp>
        <p:nvSpPr>
          <p:cNvPr id="870" name="Google Shape;870;p11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rgbClr val="888888"/>
              </a:buClr>
              <a:buSzPts val="1400"/>
              <a:buFont typeface="Calibri"/>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p:txBody>
      </p:sp>
      <p:sp>
        <p:nvSpPr>
          <p:cNvPr id="871" name="Google Shape;871;p11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72" name="Shape 872"/>
        <p:cNvGrpSpPr/>
        <p:nvPr/>
      </p:nvGrpSpPr>
      <p:grpSpPr>
        <a:xfrm>
          <a:off x="0" y="0"/>
          <a:ext cx="0" cy="0"/>
          <a:chOff x="0" y="0"/>
          <a:chExt cx="0" cy="0"/>
        </a:xfrm>
      </p:grpSpPr>
      <p:sp>
        <p:nvSpPr>
          <p:cNvPr id="873" name="Google Shape;873;p11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44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74" name="Google Shape;874;p112"/>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875" name="Google Shape;875;p112"/>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876" name="Google Shape;876;p112"/>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877" name="Google Shape;877;p112"/>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878" name="Google Shape;878;p11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Clr>
                <a:srgbClr val="888888"/>
              </a:buClr>
              <a:buSzPts val="1400"/>
              <a:buFont typeface="Calibri"/>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p:txBody>
      </p:sp>
      <p:sp>
        <p:nvSpPr>
          <p:cNvPr id="879" name="Google Shape;879;p11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rgbClr val="888888"/>
              </a:buClr>
              <a:buSzPts val="1400"/>
              <a:buFont typeface="Calibri"/>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p:txBody>
      </p:sp>
      <p:sp>
        <p:nvSpPr>
          <p:cNvPr id="880" name="Google Shape;880;p11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81" name="Shape 881"/>
        <p:cNvGrpSpPr/>
        <p:nvPr/>
      </p:nvGrpSpPr>
      <p:grpSpPr>
        <a:xfrm>
          <a:off x="0" y="0"/>
          <a:ext cx="0" cy="0"/>
          <a:chOff x="0" y="0"/>
          <a:chExt cx="0" cy="0"/>
        </a:xfrm>
      </p:grpSpPr>
      <p:sp>
        <p:nvSpPr>
          <p:cNvPr id="882" name="Google Shape;882;p1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83" name="Google Shape;883;p11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Clr>
                <a:srgbClr val="888888"/>
              </a:buClr>
              <a:buSzPts val="1400"/>
              <a:buFont typeface="Calibri"/>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p:txBody>
      </p:sp>
      <p:sp>
        <p:nvSpPr>
          <p:cNvPr id="884" name="Google Shape;884;p11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rgbClr val="888888"/>
              </a:buClr>
              <a:buSzPts val="1400"/>
              <a:buFont typeface="Calibri"/>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p:txBody>
      </p:sp>
      <p:sp>
        <p:nvSpPr>
          <p:cNvPr id="885" name="Google Shape;885;p11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86" name="Shape 886"/>
        <p:cNvGrpSpPr/>
        <p:nvPr/>
      </p:nvGrpSpPr>
      <p:grpSpPr>
        <a:xfrm>
          <a:off x="0" y="0"/>
          <a:ext cx="0" cy="0"/>
          <a:chOff x="0" y="0"/>
          <a:chExt cx="0" cy="0"/>
        </a:xfrm>
      </p:grpSpPr>
      <p:sp>
        <p:nvSpPr>
          <p:cNvPr id="887" name="Google Shape;887;p11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Clr>
                <a:srgbClr val="888888"/>
              </a:buClr>
              <a:buSzPts val="1400"/>
              <a:buFont typeface="Calibri"/>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p:txBody>
      </p:sp>
      <p:sp>
        <p:nvSpPr>
          <p:cNvPr id="888" name="Google Shape;888;p11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rgbClr val="888888"/>
              </a:buClr>
              <a:buSzPts val="1400"/>
              <a:buFont typeface="Calibri"/>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p:txBody>
      </p:sp>
      <p:sp>
        <p:nvSpPr>
          <p:cNvPr id="889" name="Google Shape;889;p11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90" name="Shape 890"/>
        <p:cNvGrpSpPr/>
        <p:nvPr/>
      </p:nvGrpSpPr>
      <p:grpSpPr>
        <a:xfrm>
          <a:off x="0" y="0"/>
          <a:ext cx="0" cy="0"/>
          <a:chOff x="0" y="0"/>
          <a:chExt cx="0" cy="0"/>
        </a:xfrm>
      </p:grpSpPr>
      <p:sp>
        <p:nvSpPr>
          <p:cNvPr id="891" name="Google Shape;891;p11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92" name="Google Shape;892;p11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lnSpc>
                <a:spcPct val="100000"/>
              </a:lnSpc>
              <a:spcBef>
                <a:spcPts val="640"/>
              </a:spcBef>
              <a:spcAft>
                <a:spcPts val="0"/>
              </a:spcAft>
              <a:buClr>
                <a:schemeClr val="dk1"/>
              </a:buClr>
              <a:buSzPts val="3200"/>
              <a:buChar char="•"/>
              <a:defRPr sz="3200"/>
            </a:lvl1pPr>
            <a:lvl2pPr indent="-406400" lvl="1" marL="914400" algn="l">
              <a:lnSpc>
                <a:spcPct val="100000"/>
              </a:lnSpc>
              <a:spcBef>
                <a:spcPts val="560"/>
              </a:spcBef>
              <a:spcAft>
                <a:spcPts val="0"/>
              </a:spcAft>
              <a:buClr>
                <a:schemeClr val="dk1"/>
              </a:buClr>
              <a:buSzPts val="2800"/>
              <a:buChar char="–"/>
              <a:defRPr sz="2800"/>
            </a:lvl2pPr>
            <a:lvl3pPr indent="-381000" lvl="2" marL="1371600" algn="l">
              <a:lnSpc>
                <a:spcPct val="100000"/>
              </a:lnSpc>
              <a:spcBef>
                <a:spcPts val="480"/>
              </a:spcBef>
              <a:spcAft>
                <a:spcPts val="0"/>
              </a:spcAft>
              <a:buClr>
                <a:schemeClr val="dk1"/>
              </a:buClr>
              <a:buSzPts val="2400"/>
              <a:buChar char="•"/>
              <a:defRPr sz="2400"/>
            </a:lvl3pPr>
            <a:lvl4pPr indent="-355600" lvl="3" marL="1828800" algn="l">
              <a:lnSpc>
                <a:spcPct val="100000"/>
              </a:lnSpc>
              <a:spcBef>
                <a:spcPts val="400"/>
              </a:spcBef>
              <a:spcAft>
                <a:spcPts val="0"/>
              </a:spcAft>
              <a:buClr>
                <a:schemeClr val="dk1"/>
              </a:buClr>
              <a:buSzPts val="2000"/>
              <a:buChar char="–"/>
              <a:defRPr sz="2000"/>
            </a:lvl4pPr>
            <a:lvl5pPr indent="-355600" lvl="4" marL="2286000" algn="l">
              <a:lnSpc>
                <a:spcPct val="100000"/>
              </a:lnSpc>
              <a:spcBef>
                <a:spcPts val="400"/>
              </a:spcBef>
              <a:spcAft>
                <a:spcPts val="0"/>
              </a:spcAft>
              <a:buClr>
                <a:schemeClr val="dk1"/>
              </a:buClr>
              <a:buSzPts val="2000"/>
              <a:buChar char="»"/>
              <a:defRPr sz="2000"/>
            </a:lvl5pPr>
            <a:lvl6pPr indent="-355600" lvl="5" marL="2743200" algn="l">
              <a:lnSpc>
                <a:spcPct val="100000"/>
              </a:lnSpc>
              <a:spcBef>
                <a:spcPts val="400"/>
              </a:spcBef>
              <a:spcAft>
                <a:spcPts val="0"/>
              </a:spcAft>
              <a:buClr>
                <a:schemeClr val="dk1"/>
              </a:buClr>
              <a:buSzPts val="2000"/>
              <a:buChar char="•"/>
              <a:defRPr sz="2000"/>
            </a:lvl6pPr>
            <a:lvl7pPr indent="-355600" lvl="6" marL="3200400" algn="l">
              <a:lnSpc>
                <a:spcPct val="100000"/>
              </a:lnSpc>
              <a:spcBef>
                <a:spcPts val="400"/>
              </a:spcBef>
              <a:spcAft>
                <a:spcPts val="0"/>
              </a:spcAft>
              <a:buClr>
                <a:schemeClr val="dk1"/>
              </a:buClr>
              <a:buSzPts val="2000"/>
              <a:buChar char="•"/>
              <a:defRPr sz="2000"/>
            </a:lvl7pPr>
            <a:lvl8pPr indent="-355600" lvl="7" marL="3657600" algn="l">
              <a:lnSpc>
                <a:spcPct val="100000"/>
              </a:lnSpc>
              <a:spcBef>
                <a:spcPts val="400"/>
              </a:spcBef>
              <a:spcAft>
                <a:spcPts val="0"/>
              </a:spcAft>
              <a:buClr>
                <a:schemeClr val="dk1"/>
              </a:buClr>
              <a:buSzPts val="2000"/>
              <a:buChar char="•"/>
              <a:defRPr sz="2000"/>
            </a:lvl8pPr>
            <a:lvl9pPr indent="-355600" lvl="8" marL="4114800" algn="l">
              <a:lnSpc>
                <a:spcPct val="100000"/>
              </a:lnSpc>
              <a:spcBef>
                <a:spcPts val="400"/>
              </a:spcBef>
              <a:spcAft>
                <a:spcPts val="0"/>
              </a:spcAft>
              <a:buClr>
                <a:schemeClr val="dk1"/>
              </a:buClr>
              <a:buSzPts val="2000"/>
              <a:buChar char="•"/>
              <a:defRPr sz="2000"/>
            </a:lvl9pPr>
          </a:lstStyle>
          <a:p/>
        </p:txBody>
      </p:sp>
      <p:sp>
        <p:nvSpPr>
          <p:cNvPr id="893" name="Google Shape;893;p11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894" name="Google Shape;894;p11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Clr>
                <a:srgbClr val="888888"/>
              </a:buClr>
              <a:buSzPts val="1400"/>
              <a:buFont typeface="Calibri"/>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p:txBody>
      </p:sp>
      <p:sp>
        <p:nvSpPr>
          <p:cNvPr id="895" name="Google Shape;895;p11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rgbClr val="888888"/>
              </a:buClr>
              <a:buSzPts val="1400"/>
              <a:buFont typeface="Calibri"/>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p:txBody>
      </p:sp>
      <p:sp>
        <p:nvSpPr>
          <p:cNvPr id="896" name="Google Shape;896;p11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theme" Target="../theme/theme7.xml"/><Relationship Id="rId14" Type="http://schemas.openxmlformats.org/officeDocument/2006/relationships/slideLayout" Target="../slideLayouts/slideLayout1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129.xml"/><Relationship Id="rId2" Type="http://schemas.openxmlformats.org/officeDocument/2006/relationships/slideLayout" Target="../slideLayouts/slideLayout130.xml"/><Relationship Id="rId3" Type="http://schemas.openxmlformats.org/officeDocument/2006/relationships/slideLayout" Target="../slideLayouts/slideLayout131.xml"/><Relationship Id="rId4" Type="http://schemas.openxmlformats.org/officeDocument/2006/relationships/slideLayout" Target="../slideLayouts/slideLayout132.xml"/><Relationship Id="rId5" Type="http://schemas.openxmlformats.org/officeDocument/2006/relationships/slideLayout" Target="../slideLayouts/slideLayout133.xml"/><Relationship Id="rId6" Type="http://schemas.openxmlformats.org/officeDocument/2006/relationships/slideLayout" Target="../slideLayouts/slideLayout134.xml"/><Relationship Id="rId7" Type="http://schemas.openxmlformats.org/officeDocument/2006/relationships/slideLayout" Target="../slideLayouts/slideLayout135.xml"/><Relationship Id="rId8" Type="http://schemas.openxmlformats.org/officeDocument/2006/relationships/theme" Target="../theme/theme11.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4.xml"/><Relationship Id="rId10" Type="http://schemas.openxmlformats.org/officeDocument/2006/relationships/slideLayout" Target="../slideLayouts/slideLayout23.xml"/><Relationship Id="rId13" Type="http://schemas.openxmlformats.org/officeDocument/2006/relationships/slideLayout" Target="../slideLayouts/slideLayout26.xml"/><Relationship Id="rId12" Type="http://schemas.openxmlformats.org/officeDocument/2006/relationships/slideLayout" Target="../slideLayouts/slideLayout25.xml"/><Relationship Id="rId1" Type="http://schemas.openxmlformats.org/officeDocument/2006/relationships/image" Target="../media/image5.png"/><Relationship Id="rId2" Type="http://schemas.openxmlformats.org/officeDocument/2006/relationships/slideLayout" Target="../slideLayouts/slideLayout15.xml"/><Relationship Id="rId3" Type="http://schemas.openxmlformats.org/officeDocument/2006/relationships/slideLayout" Target="../slideLayouts/slideLayout16.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5" Type="http://schemas.openxmlformats.org/officeDocument/2006/relationships/slideLayout" Target="../slideLayouts/slideLayout28.xml"/><Relationship Id="rId14" Type="http://schemas.openxmlformats.org/officeDocument/2006/relationships/slideLayout" Target="../slideLayouts/slideLayout27.xml"/><Relationship Id="rId17" Type="http://schemas.openxmlformats.org/officeDocument/2006/relationships/theme" Target="../theme/theme8.xml"/><Relationship Id="rId16" Type="http://schemas.openxmlformats.org/officeDocument/2006/relationships/slideLayout" Target="../slideLayouts/slideLayout29.xml"/><Relationship Id="rId5" Type="http://schemas.openxmlformats.org/officeDocument/2006/relationships/slideLayout" Target="../slideLayouts/slideLayout18.xml"/><Relationship Id="rId6" Type="http://schemas.openxmlformats.org/officeDocument/2006/relationships/slideLayout" Target="../slideLayouts/slideLayout19.xml"/><Relationship Id="rId7" Type="http://schemas.openxmlformats.org/officeDocument/2006/relationships/slideLayout" Target="../slideLayouts/slideLayout20.xml"/><Relationship Id="rId8"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9.xml"/><Relationship Id="rId10" Type="http://schemas.openxmlformats.org/officeDocument/2006/relationships/slideLayout" Target="../slideLayouts/slideLayout38.xml"/><Relationship Id="rId13" Type="http://schemas.openxmlformats.org/officeDocument/2006/relationships/slideLayout" Target="../slideLayouts/slideLayout41.xml"/><Relationship Id="rId12" Type="http://schemas.openxmlformats.org/officeDocument/2006/relationships/slideLayout" Target="../slideLayouts/slideLayout40.xml"/><Relationship Id="rId1" Type="http://schemas.openxmlformats.org/officeDocument/2006/relationships/image" Target="../media/image5.png"/><Relationship Id="rId2" Type="http://schemas.openxmlformats.org/officeDocument/2006/relationships/slideLayout" Target="../slideLayouts/slideLayout30.xml"/><Relationship Id="rId3" Type="http://schemas.openxmlformats.org/officeDocument/2006/relationships/slideLayout" Target="../slideLayouts/slideLayout31.xml"/><Relationship Id="rId4" Type="http://schemas.openxmlformats.org/officeDocument/2006/relationships/slideLayout" Target="../slideLayouts/slideLayout32.xml"/><Relationship Id="rId9" Type="http://schemas.openxmlformats.org/officeDocument/2006/relationships/slideLayout" Target="../slideLayouts/slideLayout37.xml"/><Relationship Id="rId15" Type="http://schemas.openxmlformats.org/officeDocument/2006/relationships/slideLayout" Target="../slideLayouts/slideLayout43.xml"/><Relationship Id="rId14" Type="http://schemas.openxmlformats.org/officeDocument/2006/relationships/slideLayout" Target="../slideLayouts/slideLayout42.xml"/><Relationship Id="rId17" Type="http://schemas.openxmlformats.org/officeDocument/2006/relationships/theme" Target="../theme/theme1.xml"/><Relationship Id="rId16" Type="http://schemas.openxmlformats.org/officeDocument/2006/relationships/slideLayout" Target="../slideLayouts/slideLayout44.xml"/><Relationship Id="rId5" Type="http://schemas.openxmlformats.org/officeDocument/2006/relationships/slideLayout" Target="../slideLayouts/slideLayout33.xml"/><Relationship Id="rId6" Type="http://schemas.openxmlformats.org/officeDocument/2006/relationships/slideLayout" Target="../slideLayouts/slideLayout34.xml"/><Relationship Id="rId7" Type="http://schemas.openxmlformats.org/officeDocument/2006/relationships/slideLayout" Target="../slideLayouts/slideLayout35.xml"/><Relationship Id="rId8" Type="http://schemas.openxmlformats.org/officeDocument/2006/relationships/slideLayout" Target="../slideLayouts/slideLayout36.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55.xml"/><Relationship Id="rId10" Type="http://schemas.openxmlformats.org/officeDocument/2006/relationships/slideLayout" Target="../slideLayouts/slideLayout54.xml"/><Relationship Id="rId13" Type="http://schemas.openxmlformats.org/officeDocument/2006/relationships/slideLayout" Target="../slideLayouts/slideLayout57.xml"/><Relationship Id="rId12" Type="http://schemas.openxmlformats.org/officeDocument/2006/relationships/slideLayout" Target="../slideLayouts/slideLayout56.xml"/><Relationship Id="rId1" Type="http://schemas.openxmlformats.org/officeDocument/2006/relationships/slideLayout" Target="../slideLayouts/slideLayout45.xml"/><Relationship Id="rId2" Type="http://schemas.openxmlformats.org/officeDocument/2006/relationships/slideLayout" Target="../slideLayouts/slideLayout46.xml"/><Relationship Id="rId3" Type="http://schemas.openxmlformats.org/officeDocument/2006/relationships/slideLayout" Target="../slideLayouts/slideLayout47.xml"/><Relationship Id="rId4" Type="http://schemas.openxmlformats.org/officeDocument/2006/relationships/slideLayout" Target="../slideLayouts/slideLayout48.xml"/><Relationship Id="rId9" Type="http://schemas.openxmlformats.org/officeDocument/2006/relationships/slideLayout" Target="../slideLayouts/slideLayout53.xml"/><Relationship Id="rId14" Type="http://schemas.openxmlformats.org/officeDocument/2006/relationships/theme" Target="../theme/theme5.xml"/><Relationship Id="rId5" Type="http://schemas.openxmlformats.org/officeDocument/2006/relationships/slideLayout" Target="../slideLayouts/slideLayout49.xml"/><Relationship Id="rId6" Type="http://schemas.openxmlformats.org/officeDocument/2006/relationships/slideLayout" Target="../slideLayouts/slideLayout50.xml"/><Relationship Id="rId7" Type="http://schemas.openxmlformats.org/officeDocument/2006/relationships/slideLayout" Target="../slideLayouts/slideLayout51.xml"/><Relationship Id="rId8" Type="http://schemas.openxmlformats.org/officeDocument/2006/relationships/slideLayout" Target="../slideLayouts/slideLayout52.xml"/></Relationships>
</file>

<file path=ppt/slideMasters/_rels/slideMaster5.xml.rels><?xml version="1.0" encoding="UTF-8" standalone="yes"?><Relationships xmlns="http://schemas.openxmlformats.org/package/2006/relationships"><Relationship Id="rId11" Type="http://schemas.openxmlformats.org/officeDocument/2006/relationships/slideLayout" Target="../slideLayouts/slideLayout67.xml"/><Relationship Id="rId10" Type="http://schemas.openxmlformats.org/officeDocument/2006/relationships/slideLayout" Target="../slideLayouts/slideLayout66.xml"/><Relationship Id="rId13" Type="http://schemas.openxmlformats.org/officeDocument/2006/relationships/slideLayout" Target="../slideLayouts/slideLayout69.xml"/><Relationship Id="rId12" Type="http://schemas.openxmlformats.org/officeDocument/2006/relationships/slideLayout" Target="../slideLayouts/slideLayout68.xml"/><Relationship Id="rId1" Type="http://schemas.openxmlformats.org/officeDocument/2006/relationships/image" Target="../media/image5.png"/><Relationship Id="rId2" Type="http://schemas.openxmlformats.org/officeDocument/2006/relationships/slideLayout" Target="../slideLayouts/slideLayout58.xml"/><Relationship Id="rId3" Type="http://schemas.openxmlformats.org/officeDocument/2006/relationships/slideLayout" Target="../slideLayouts/slideLayout59.xml"/><Relationship Id="rId4" Type="http://schemas.openxmlformats.org/officeDocument/2006/relationships/slideLayout" Target="../slideLayouts/slideLayout60.xml"/><Relationship Id="rId9" Type="http://schemas.openxmlformats.org/officeDocument/2006/relationships/slideLayout" Target="../slideLayouts/slideLayout65.xml"/><Relationship Id="rId15" Type="http://schemas.openxmlformats.org/officeDocument/2006/relationships/theme" Target="../theme/theme3.xml"/><Relationship Id="rId14" Type="http://schemas.openxmlformats.org/officeDocument/2006/relationships/slideLayout" Target="../slideLayouts/slideLayout70.xml"/><Relationship Id="rId5" Type="http://schemas.openxmlformats.org/officeDocument/2006/relationships/slideLayout" Target="../slideLayouts/slideLayout61.xml"/><Relationship Id="rId6" Type="http://schemas.openxmlformats.org/officeDocument/2006/relationships/slideLayout" Target="../slideLayouts/slideLayout62.xml"/><Relationship Id="rId7" Type="http://schemas.openxmlformats.org/officeDocument/2006/relationships/slideLayout" Target="../slideLayouts/slideLayout63.xml"/><Relationship Id="rId8" Type="http://schemas.openxmlformats.org/officeDocument/2006/relationships/slideLayout" Target="../slideLayouts/slideLayout64.xml"/></Relationships>
</file>

<file path=ppt/slideMasters/_rels/slideMaster6.xml.rels><?xml version="1.0" encoding="UTF-8" standalone="yes"?><Relationships xmlns="http://schemas.openxmlformats.org/package/2006/relationships"><Relationship Id="rId11" Type="http://schemas.openxmlformats.org/officeDocument/2006/relationships/slideLayout" Target="../slideLayouts/slideLayout80.xml"/><Relationship Id="rId10" Type="http://schemas.openxmlformats.org/officeDocument/2006/relationships/slideLayout" Target="../slideLayouts/slideLayout79.xml"/><Relationship Id="rId13" Type="http://schemas.openxmlformats.org/officeDocument/2006/relationships/slideLayout" Target="../slideLayouts/slideLayout82.xml"/><Relationship Id="rId12" Type="http://schemas.openxmlformats.org/officeDocument/2006/relationships/slideLayout" Target="../slideLayouts/slideLayout81.xml"/><Relationship Id="rId1" Type="http://schemas.openxmlformats.org/officeDocument/2006/relationships/image" Target="../media/image5.png"/><Relationship Id="rId2" Type="http://schemas.openxmlformats.org/officeDocument/2006/relationships/slideLayout" Target="../slideLayouts/slideLayout71.xml"/><Relationship Id="rId3" Type="http://schemas.openxmlformats.org/officeDocument/2006/relationships/slideLayout" Target="../slideLayouts/slideLayout72.xml"/><Relationship Id="rId4" Type="http://schemas.openxmlformats.org/officeDocument/2006/relationships/slideLayout" Target="../slideLayouts/slideLayout73.xml"/><Relationship Id="rId9" Type="http://schemas.openxmlformats.org/officeDocument/2006/relationships/slideLayout" Target="../slideLayouts/slideLayout78.xml"/><Relationship Id="rId15" Type="http://schemas.openxmlformats.org/officeDocument/2006/relationships/slideLayout" Target="../slideLayouts/slideLayout84.xml"/><Relationship Id="rId14" Type="http://schemas.openxmlformats.org/officeDocument/2006/relationships/slideLayout" Target="../slideLayouts/slideLayout83.xml"/><Relationship Id="rId16" Type="http://schemas.openxmlformats.org/officeDocument/2006/relationships/theme" Target="../theme/theme9.xml"/><Relationship Id="rId5" Type="http://schemas.openxmlformats.org/officeDocument/2006/relationships/slideLayout" Target="../slideLayouts/slideLayout74.xml"/><Relationship Id="rId6" Type="http://schemas.openxmlformats.org/officeDocument/2006/relationships/slideLayout" Target="../slideLayouts/slideLayout75.xml"/><Relationship Id="rId7" Type="http://schemas.openxmlformats.org/officeDocument/2006/relationships/slideLayout" Target="../slideLayouts/slideLayout76.xml"/><Relationship Id="rId8" Type="http://schemas.openxmlformats.org/officeDocument/2006/relationships/slideLayout" Target="../slideLayouts/slideLayout77.xml"/></Relationships>
</file>

<file path=ppt/slideMasters/_rels/slideMaster7.xml.rels><?xml version="1.0" encoding="UTF-8" standalone="yes"?><Relationships xmlns="http://schemas.openxmlformats.org/package/2006/relationships"><Relationship Id="rId20" Type="http://schemas.openxmlformats.org/officeDocument/2006/relationships/theme" Target="../theme/theme6.xml"/><Relationship Id="rId11" Type="http://schemas.openxmlformats.org/officeDocument/2006/relationships/slideLayout" Target="../slideLayouts/slideLayout95.xml"/><Relationship Id="rId10" Type="http://schemas.openxmlformats.org/officeDocument/2006/relationships/slideLayout" Target="../slideLayouts/slideLayout94.xml"/><Relationship Id="rId13" Type="http://schemas.openxmlformats.org/officeDocument/2006/relationships/slideLayout" Target="../slideLayouts/slideLayout97.xml"/><Relationship Id="rId12" Type="http://schemas.openxmlformats.org/officeDocument/2006/relationships/slideLayout" Target="../slideLayouts/slideLayout96.xml"/><Relationship Id="rId1" Type="http://schemas.openxmlformats.org/officeDocument/2006/relationships/slideLayout" Target="../slideLayouts/slideLayout85.xml"/><Relationship Id="rId2" Type="http://schemas.openxmlformats.org/officeDocument/2006/relationships/slideLayout" Target="../slideLayouts/slideLayout86.xml"/><Relationship Id="rId3" Type="http://schemas.openxmlformats.org/officeDocument/2006/relationships/slideLayout" Target="../slideLayouts/slideLayout87.xml"/><Relationship Id="rId4" Type="http://schemas.openxmlformats.org/officeDocument/2006/relationships/slideLayout" Target="../slideLayouts/slideLayout88.xml"/><Relationship Id="rId9" Type="http://schemas.openxmlformats.org/officeDocument/2006/relationships/slideLayout" Target="../slideLayouts/slideLayout93.xml"/><Relationship Id="rId15" Type="http://schemas.openxmlformats.org/officeDocument/2006/relationships/slideLayout" Target="../slideLayouts/slideLayout99.xml"/><Relationship Id="rId14" Type="http://schemas.openxmlformats.org/officeDocument/2006/relationships/slideLayout" Target="../slideLayouts/slideLayout98.xml"/><Relationship Id="rId17" Type="http://schemas.openxmlformats.org/officeDocument/2006/relationships/slideLayout" Target="../slideLayouts/slideLayout101.xml"/><Relationship Id="rId16" Type="http://schemas.openxmlformats.org/officeDocument/2006/relationships/slideLayout" Target="../slideLayouts/slideLayout100.xml"/><Relationship Id="rId5" Type="http://schemas.openxmlformats.org/officeDocument/2006/relationships/slideLayout" Target="../slideLayouts/slideLayout89.xml"/><Relationship Id="rId19" Type="http://schemas.openxmlformats.org/officeDocument/2006/relationships/slideLayout" Target="../slideLayouts/slideLayout103.xml"/><Relationship Id="rId6" Type="http://schemas.openxmlformats.org/officeDocument/2006/relationships/slideLayout" Target="../slideLayouts/slideLayout90.xml"/><Relationship Id="rId18" Type="http://schemas.openxmlformats.org/officeDocument/2006/relationships/slideLayout" Target="../slideLayouts/slideLayout102.xml"/><Relationship Id="rId7" Type="http://schemas.openxmlformats.org/officeDocument/2006/relationships/slideLayout" Target="../slideLayouts/slideLayout91.xml"/><Relationship Id="rId8" Type="http://schemas.openxmlformats.org/officeDocument/2006/relationships/slideLayout" Target="../slideLayouts/slideLayout92.xml"/></Relationships>
</file>

<file path=ppt/slideMasters/_rels/slideMaster8.xml.rels><?xml version="1.0" encoding="UTF-8" standalone="yes"?><Relationships xmlns="http://schemas.openxmlformats.org/package/2006/relationships"><Relationship Id="rId11" Type="http://schemas.openxmlformats.org/officeDocument/2006/relationships/slideLayout" Target="../slideLayouts/slideLayout114.xml"/><Relationship Id="rId10" Type="http://schemas.openxmlformats.org/officeDocument/2006/relationships/slideLayout" Target="../slideLayouts/slideLayout113.xml"/><Relationship Id="rId13" Type="http://schemas.openxmlformats.org/officeDocument/2006/relationships/slideLayout" Target="../slideLayouts/slideLayout116.xml"/><Relationship Id="rId12" Type="http://schemas.openxmlformats.org/officeDocument/2006/relationships/slideLayout" Target="../slideLayouts/slideLayout115.xml"/><Relationship Id="rId1" Type="http://schemas.openxmlformats.org/officeDocument/2006/relationships/slideLayout" Target="../slideLayouts/slideLayout104.xml"/><Relationship Id="rId2" Type="http://schemas.openxmlformats.org/officeDocument/2006/relationships/slideLayout" Target="../slideLayouts/slideLayout105.xml"/><Relationship Id="rId3" Type="http://schemas.openxmlformats.org/officeDocument/2006/relationships/slideLayout" Target="../slideLayouts/slideLayout106.xml"/><Relationship Id="rId4" Type="http://schemas.openxmlformats.org/officeDocument/2006/relationships/slideLayout" Target="../slideLayouts/slideLayout107.xml"/><Relationship Id="rId9" Type="http://schemas.openxmlformats.org/officeDocument/2006/relationships/slideLayout" Target="../slideLayouts/slideLayout112.xml"/><Relationship Id="rId15" Type="http://schemas.openxmlformats.org/officeDocument/2006/relationships/slideLayout" Target="../slideLayouts/slideLayout118.xml"/><Relationship Id="rId14" Type="http://schemas.openxmlformats.org/officeDocument/2006/relationships/slideLayout" Target="../slideLayouts/slideLayout117.xml"/><Relationship Id="rId17" Type="http://schemas.openxmlformats.org/officeDocument/2006/relationships/slideLayout" Target="../slideLayouts/slideLayout120.xml"/><Relationship Id="rId16" Type="http://schemas.openxmlformats.org/officeDocument/2006/relationships/slideLayout" Target="../slideLayouts/slideLayout119.xml"/><Relationship Id="rId5" Type="http://schemas.openxmlformats.org/officeDocument/2006/relationships/slideLayout" Target="../slideLayouts/slideLayout108.xml"/><Relationship Id="rId6" Type="http://schemas.openxmlformats.org/officeDocument/2006/relationships/slideLayout" Target="../slideLayouts/slideLayout109.xml"/><Relationship Id="rId18" Type="http://schemas.openxmlformats.org/officeDocument/2006/relationships/theme" Target="../theme/theme2.xml"/><Relationship Id="rId7" Type="http://schemas.openxmlformats.org/officeDocument/2006/relationships/slideLayout" Target="../slideLayouts/slideLayout110.xml"/><Relationship Id="rId8" Type="http://schemas.openxmlformats.org/officeDocument/2006/relationships/slideLayout" Target="../slideLayouts/slideLayout111.xml"/></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121.xml"/><Relationship Id="rId2" Type="http://schemas.openxmlformats.org/officeDocument/2006/relationships/slideLayout" Target="../slideLayouts/slideLayout122.xml"/><Relationship Id="rId3" Type="http://schemas.openxmlformats.org/officeDocument/2006/relationships/slideLayout" Target="../slideLayouts/slideLayout123.xml"/><Relationship Id="rId4" Type="http://schemas.openxmlformats.org/officeDocument/2006/relationships/slideLayout" Target="../slideLayouts/slideLayout124.xml"/><Relationship Id="rId9" Type="http://schemas.openxmlformats.org/officeDocument/2006/relationships/theme" Target="../theme/theme10.xml"/><Relationship Id="rId5" Type="http://schemas.openxmlformats.org/officeDocument/2006/relationships/slideLayout" Target="../slideLayouts/slideLayout125.xml"/><Relationship Id="rId6" Type="http://schemas.openxmlformats.org/officeDocument/2006/relationships/slideLayout" Target="../slideLayouts/slideLayout126.xml"/><Relationship Id="rId7" Type="http://schemas.openxmlformats.org/officeDocument/2006/relationships/slideLayout" Target="../slideLayouts/slideLayout127.xml"/><Relationship Id="rId8" Type="http://schemas.openxmlformats.org/officeDocument/2006/relationships/slideLayout" Target="../slideLayouts/slideLayout12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l">
              <a:lnSpc>
                <a:spcPct val="100000"/>
              </a:lnSpc>
              <a:spcBef>
                <a:spcPts val="0"/>
              </a:spcBef>
              <a:spcAft>
                <a:spcPts val="0"/>
              </a:spcAft>
              <a:buClr>
                <a:srgbClr val="000000"/>
              </a:buClr>
              <a:buSzPts val="1400"/>
              <a:buFont typeface="Arial"/>
              <a:buNone/>
              <a:defRPr b="1" i="0" sz="40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1" i="0" sz="40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1" i="0" sz="40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1" i="0" sz="40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1" i="0" sz="40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1" i="0" sz="40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1" i="0" sz="40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1" i="0" sz="40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1" i="0" sz="4000" u="none" cap="none" strike="noStrike">
                <a:solidFill>
                  <a:schemeClr val="dk1"/>
                </a:solidFill>
                <a:latin typeface="Arial"/>
                <a:ea typeface="Arial"/>
                <a:cs typeface="Arial"/>
                <a:sym typeface="Arial"/>
              </a:defRPr>
            </a:lvl9pPr>
          </a:lstStyle>
          <a:p/>
        </p:txBody>
      </p:sp>
      <p:sp>
        <p:nvSpPr>
          <p:cNvPr id="11" name="Google Shape;11;p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Google Shape;12;p6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207" name="Shape 1207"/>
        <p:cNvGrpSpPr/>
        <p:nvPr/>
      </p:nvGrpSpPr>
      <p:grpSpPr>
        <a:xfrm>
          <a:off x="0" y="0"/>
          <a:ext cx="0" cy="0"/>
          <a:chOff x="0" y="0"/>
          <a:chExt cx="0" cy="0"/>
        </a:xfrm>
      </p:grpSpPr>
      <p:sp>
        <p:nvSpPr>
          <p:cNvPr id="1208" name="Google Shape;1208;p200"/>
          <p:cNvSpPr txBox="1"/>
          <p:nvPr>
            <p:ph type="title"/>
          </p:nvPr>
        </p:nvSpPr>
        <p:spPr>
          <a:xfrm>
            <a:off x="251866" y="275590"/>
            <a:ext cx="6746468" cy="799033"/>
          </a:xfrm>
          <a:prstGeom prst="rect">
            <a:avLst/>
          </a:prstGeom>
          <a:noFill/>
          <a:ln>
            <a:noFill/>
          </a:ln>
        </p:spPr>
        <p:txBody>
          <a:bodyPr anchorCtr="0" anchor="t" bIns="0" lIns="0" spcFirstLastPara="1" rIns="0" wrap="square" tIns="0">
            <a:spAutoFit/>
          </a:bodyPr>
          <a:lstStyle>
            <a:lvl1pPr lvl="0" marR="0" rtl="0" algn="l">
              <a:spcBef>
                <a:spcPts val="0"/>
              </a:spcBef>
              <a:spcAft>
                <a:spcPts val="0"/>
              </a:spcAft>
              <a:buSzPts val="1400"/>
              <a:buNone/>
              <a:defRPr b="1" i="0" sz="24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209" name="Google Shape;1209;p200"/>
          <p:cNvSpPr txBox="1"/>
          <p:nvPr>
            <p:ph idx="1" type="body"/>
          </p:nvPr>
        </p:nvSpPr>
        <p:spPr>
          <a:xfrm>
            <a:off x="335686" y="1274445"/>
            <a:ext cx="8536305" cy="3578860"/>
          </a:xfrm>
          <a:prstGeom prst="rect">
            <a:avLst/>
          </a:prstGeom>
          <a:noFill/>
          <a:ln>
            <a:noFill/>
          </a:ln>
        </p:spPr>
        <p:txBody>
          <a:bodyPr anchorCtr="0" anchor="t" bIns="0" lIns="0" spcFirstLastPara="1" rIns="0" wrap="square" tIns="0">
            <a:spAutoFit/>
          </a:bodyPr>
          <a:lstStyle>
            <a:lvl1pPr indent="-228600" lvl="0"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800" u="none" cap="none" strike="noStrike">
                <a:latin typeface="Calibri"/>
                <a:ea typeface="Calibri"/>
                <a:cs typeface="Calibri"/>
                <a:sym typeface="Calibri"/>
              </a:defRPr>
            </a:lvl2pPr>
            <a:lvl3pPr indent="-228600" lvl="2" marL="1371600" marR="0" rtl="0" algn="l">
              <a:spcBef>
                <a:spcPts val="0"/>
              </a:spcBef>
              <a:spcAft>
                <a:spcPts val="0"/>
              </a:spcAft>
              <a:buSzPts val="1400"/>
              <a:buNone/>
              <a:defRPr b="0" i="0" sz="1800" u="none" cap="none" strike="noStrike">
                <a:latin typeface="Calibri"/>
                <a:ea typeface="Calibri"/>
                <a:cs typeface="Calibri"/>
                <a:sym typeface="Calibri"/>
              </a:defRPr>
            </a:lvl3pPr>
            <a:lvl4pPr indent="-228600" lvl="3" marL="1828800" marR="0" rtl="0" algn="l">
              <a:spcBef>
                <a:spcPts val="0"/>
              </a:spcBef>
              <a:spcAft>
                <a:spcPts val="0"/>
              </a:spcAft>
              <a:buSzPts val="1400"/>
              <a:buNone/>
              <a:defRPr b="0" i="0" sz="1800" u="none" cap="none" strike="noStrike">
                <a:latin typeface="Calibri"/>
                <a:ea typeface="Calibri"/>
                <a:cs typeface="Calibri"/>
                <a:sym typeface="Calibri"/>
              </a:defRPr>
            </a:lvl4pPr>
            <a:lvl5pPr indent="-228600" lvl="4" marL="2286000" marR="0" rtl="0" algn="l">
              <a:spcBef>
                <a:spcPts val="0"/>
              </a:spcBef>
              <a:spcAft>
                <a:spcPts val="0"/>
              </a:spcAft>
              <a:buSzPts val="1400"/>
              <a:buNone/>
              <a:defRPr b="0" i="0" sz="1800" u="none" cap="none" strike="noStrike">
                <a:latin typeface="Calibri"/>
                <a:ea typeface="Calibri"/>
                <a:cs typeface="Calibri"/>
                <a:sym typeface="Calibri"/>
              </a:defRPr>
            </a:lvl5pPr>
            <a:lvl6pPr indent="-228600" lvl="5" marL="2743200" marR="0" rtl="0" algn="l">
              <a:spcBef>
                <a:spcPts val="0"/>
              </a:spcBef>
              <a:spcAft>
                <a:spcPts val="0"/>
              </a:spcAft>
              <a:buSzPts val="1400"/>
              <a:buNone/>
              <a:defRPr b="0" i="0" sz="1800" u="none" cap="none" strike="noStrike">
                <a:latin typeface="Calibri"/>
                <a:ea typeface="Calibri"/>
                <a:cs typeface="Calibri"/>
                <a:sym typeface="Calibri"/>
              </a:defRPr>
            </a:lvl6pPr>
            <a:lvl7pPr indent="-228600" lvl="6" marL="3200400" marR="0" rtl="0" algn="l">
              <a:spcBef>
                <a:spcPts val="0"/>
              </a:spcBef>
              <a:spcAft>
                <a:spcPts val="0"/>
              </a:spcAft>
              <a:buSzPts val="1400"/>
              <a:buNone/>
              <a:defRPr b="0" i="0" sz="1800" u="none" cap="none" strike="noStrike">
                <a:latin typeface="Calibri"/>
                <a:ea typeface="Calibri"/>
                <a:cs typeface="Calibri"/>
                <a:sym typeface="Calibri"/>
              </a:defRPr>
            </a:lvl7pPr>
            <a:lvl8pPr indent="-228600" lvl="7" marL="3657600" marR="0" rtl="0" algn="l">
              <a:spcBef>
                <a:spcPts val="0"/>
              </a:spcBef>
              <a:spcAft>
                <a:spcPts val="0"/>
              </a:spcAft>
              <a:buSzPts val="1400"/>
              <a:buNone/>
              <a:defRPr b="0" i="0" sz="1800" u="none" cap="none" strike="noStrike">
                <a:latin typeface="Calibri"/>
                <a:ea typeface="Calibri"/>
                <a:cs typeface="Calibri"/>
                <a:sym typeface="Calibri"/>
              </a:defRPr>
            </a:lvl8pPr>
            <a:lvl9pPr indent="-228600" lvl="8" marL="4114800" marR="0" rtl="0" algn="l">
              <a:spcBef>
                <a:spcPts val="0"/>
              </a:spcBef>
              <a:spcAft>
                <a:spcPts val="0"/>
              </a:spcAft>
              <a:buSzPts val="1400"/>
              <a:buNone/>
              <a:defRPr b="0" i="0" sz="1800" u="none" cap="none" strike="noStrike">
                <a:latin typeface="Calibri"/>
                <a:ea typeface="Calibri"/>
                <a:cs typeface="Calibri"/>
                <a:sym typeface="Calibri"/>
              </a:defRPr>
            </a:lvl9pPr>
          </a:lstStyle>
          <a:p/>
        </p:txBody>
      </p:sp>
      <p:sp>
        <p:nvSpPr>
          <p:cNvPr id="1210" name="Google Shape;1210;p200"/>
          <p:cNvSpPr txBox="1"/>
          <p:nvPr>
            <p:ph idx="11" type="ftr"/>
          </p:nvPr>
        </p:nvSpPr>
        <p:spPr>
          <a:xfrm>
            <a:off x="7356729" y="6642478"/>
            <a:ext cx="1709420" cy="182549"/>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SzPts val="1400"/>
              <a:buNone/>
              <a:defRPr b="0" i="0" sz="1100" u="none" cap="none" strike="noStrike">
                <a:solidFill>
                  <a:srgbClr val="0F1141"/>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211" name="Google Shape;1211;p200"/>
          <p:cNvSpPr txBox="1"/>
          <p:nvPr>
            <p:ph idx="10" type="dt"/>
          </p:nvPr>
        </p:nvSpPr>
        <p:spPr>
          <a:xfrm>
            <a:off x="457200" y="6377940"/>
            <a:ext cx="2103120" cy="3429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SzPts val="1400"/>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212" name="Google Shape;1212;p200"/>
          <p:cNvSpPr txBox="1"/>
          <p:nvPr>
            <p:ph idx="12" type="sldNum"/>
          </p:nvPr>
        </p:nvSpPr>
        <p:spPr>
          <a:xfrm>
            <a:off x="7356729" y="6286011"/>
            <a:ext cx="1709420" cy="539115"/>
          </a:xfrm>
          <a:prstGeom prst="rect">
            <a:avLst/>
          </a:prstGeom>
          <a:noFill/>
          <a:ln>
            <a:noFill/>
          </a:ln>
        </p:spPr>
        <p:txBody>
          <a:bodyPr anchorCtr="0" anchor="t" bIns="0" lIns="0" spcFirstLastPara="1" rIns="0" wrap="square" tIns="0">
            <a:spAutoFit/>
          </a:bodyPr>
          <a:lstStyle>
            <a:lvl1pPr indent="0" lvl="0" marL="0" marR="224154" rtl="0" algn="r">
              <a:lnSpc>
                <a:spcPct val="115937"/>
              </a:lnSpc>
              <a:spcBef>
                <a:spcPts val="0"/>
              </a:spcBef>
              <a:spcAft>
                <a:spcPts val="0"/>
              </a:spcAft>
              <a:buClr>
                <a:srgbClr val="000000"/>
              </a:buClr>
              <a:buSzPts val="1600"/>
              <a:buFont typeface="Arial"/>
              <a:buNone/>
              <a:defRPr b="1" i="0" sz="1600" u="none" cap="none" strike="noStrike">
                <a:solidFill>
                  <a:srgbClr val="000000"/>
                </a:solidFill>
                <a:latin typeface="Times New Roman"/>
                <a:ea typeface="Times New Roman"/>
                <a:cs typeface="Times New Roman"/>
                <a:sym typeface="Times New Roman"/>
              </a:defRPr>
            </a:lvl1pPr>
            <a:lvl2pPr indent="0" lvl="1" marL="0" marR="224154" rtl="0" algn="r">
              <a:lnSpc>
                <a:spcPct val="115937"/>
              </a:lnSpc>
              <a:spcBef>
                <a:spcPts val="0"/>
              </a:spcBef>
              <a:spcAft>
                <a:spcPts val="0"/>
              </a:spcAft>
              <a:buClr>
                <a:srgbClr val="000000"/>
              </a:buClr>
              <a:buSzPts val="1600"/>
              <a:buFont typeface="Arial"/>
              <a:buNone/>
              <a:defRPr b="1" i="0" sz="1600" u="none" cap="none" strike="noStrike">
                <a:solidFill>
                  <a:srgbClr val="000000"/>
                </a:solidFill>
                <a:latin typeface="Times New Roman"/>
                <a:ea typeface="Times New Roman"/>
                <a:cs typeface="Times New Roman"/>
                <a:sym typeface="Times New Roman"/>
              </a:defRPr>
            </a:lvl2pPr>
            <a:lvl3pPr indent="0" lvl="2" marL="0" marR="224154" rtl="0" algn="r">
              <a:lnSpc>
                <a:spcPct val="115937"/>
              </a:lnSpc>
              <a:spcBef>
                <a:spcPts val="0"/>
              </a:spcBef>
              <a:spcAft>
                <a:spcPts val="0"/>
              </a:spcAft>
              <a:buClr>
                <a:srgbClr val="000000"/>
              </a:buClr>
              <a:buSzPts val="1600"/>
              <a:buFont typeface="Arial"/>
              <a:buNone/>
              <a:defRPr b="1" i="0" sz="1600" u="none" cap="none" strike="noStrike">
                <a:solidFill>
                  <a:srgbClr val="000000"/>
                </a:solidFill>
                <a:latin typeface="Times New Roman"/>
                <a:ea typeface="Times New Roman"/>
                <a:cs typeface="Times New Roman"/>
                <a:sym typeface="Times New Roman"/>
              </a:defRPr>
            </a:lvl3pPr>
            <a:lvl4pPr indent="0" lvl="3" marL="0" marR="224154" rtl="0" algn="r">
              <a:lnSpc>
                <a:spcPct val="115937"/>
              </a:lnSpc>
              <a:spcBef>
                <a:spcPts val="0"/>
              </a:spcBef>
              <a:spcAft>
                <a:spcPts val="0"/>
              </a:spcAft>
              <a:buClr>
                <a:srgbClr val="000000"/>
              </a:buClr>
              <a:buSzPts val="1600"/>
              <a:buFont typeface="Arial"/>
              <a:buNone/>
              <a:defRPr b="1" i="0" sz="1600" u="none" cap="none" strike="noStrike">
                <a:solidFill>
                  <a:srgbClr val="000000"/>
                </a:solidFill>
                <a:latin typeface="Times New Roman"/>
                <a:ea typeface="Times New Roman"/>
                <a:cs typeface="Times New Roman"/>
                <a:sym typeface="Times New Roman"/>
              </a:defRPr>
            </a:lvl4pPr>
            <a:lvl5pPr indent="0" lvl="4" marL="0" marR="224154" rtl="0" algn="r">
              <a:lnSpc>
                <a:spcPct val="115937"/>
              </a:lnSpc>
              <a:spcBef>
                <a:spcPts val="0"/>
              </a:spcBef>
              <a:spcAft>
                <a:spcPts val="0"/>
              </a:spcAft>
              <a:buClr>
                <a:srgbClr val="000000"/>
              </a:buClr>
              <a:buSzPts val="1600"/>
              <a:buFont typeface="Arial"/>
              <a:buNone/>
              <a:defRPr b="1" i="0" sz="1600" u="none" cap="none" strike="noStrike">
                <a:solidFill>
                  <a:srgbClr val="000000"/>
                </a:solidFill>
                <a:latin typeface="Times New Roman"/>
                <a:ea typeface="Times New Roman"/>
                <a:cs typeface="Times New Roman"/>
                <a:sym typeface="Times New Roman"/>
              </a:defRPr>
            </a:lvl5pPr>
            <a:lvl6pPr indent="0" lvl="5" marL="0" marR="224154" rtl="0" algn="r">
              <a:lnSpc>
                <a:spcPct val="115937"/>
              </a:lnSpc>
              <a:spcBef>
                <a:spcPts val="0"/>
              </a:spcBef>
              <a:spcAft>
                <a:spcPts val="0"/>
              </a:spcAft>
              <a:buClr>
                <a:srgbClr val="000000"/>
              </a:buClr>
              <a:buSzPts val="1600"/>
              <a:buFont typeface="Arial"/>
              <a:buNone/>
              <a:defRPr b="1" i="0" sz="1600" u="none" cap="none" strike="noStrike">
                <a:solidFill>
                  <a:srgbClr val="000000"/>
                </a:solidFill>
                <a:latin typeface="Times New Roman"/>
                <a:ea typeface="Times New Roman"/>
                <a:cs typeface="Times New Roman"/>
                <a:sym typeface="Times New Roman"/>
              </a:defRPr>
            </a:lvl6pPr>
            <a:lvl7pPr indent="0" lvl="6" marL="0" marR="224154" rtl="0" algn="r">
              <a:lnSpc>
                <a:spcPct val="115937"/>
              </a:lnSpc>
              <a:spcBef>
                <a:spcPts val="0"/>
              </a:spcBef>
              <a:spcAft>
                <a:spcPts val="0"/>
              </a:spcAft>
              <a:buClr>
                <a:srgbClr val="000000"/>
              </a:buClr>
              <a:buSzPts val="1600"/>
              <a:buFont typeface="Arial"/>
              <a:buNone/>
              <a:defRPr b="1" i="0" sz="1600" u="none" cap="none" strike="noStrike">
                <a:solidFill>
                  <a:srgbClr val="000000"/>
                </a:solidFill>
                <a:latin typeface="Times New Roman"/>
                <a:ea typeface="Times New Roman"/>
                <a:cs typeface="Times New Roman"/>
                <a:sym typeface="Times New Roman"/>
              </a:defRPr>
            </a:lvl7pPr>
            <a:lvl8pPr indent="0" lvl="7" marL="0" marR="224154" rtl="0" algn="r">
              <a:lnSpc>
                <a:spcPct val="115937"/>
              </a:lnSpc>
              <a:spcBef>
                <a:spcPts val="0"/>
              </a:spcBef>
              <a:spcAft>
                <a:spcPts val="0"/>
              </a:spcAft>
              <a:buClr>
                <a:srgbClr val="000000"/>
              </a:buClr>
              <a:buSzPts val="1600"/>
              <a:buFont typeface="Arial"/>
              <a:buNone/>
              <a:defRPr b="1" i="0" sz="1600" u="none" cap="none" strike="noStrike">
                <a:solidFill>
                  <a:srgbClr val="000000"/>
                </a:solidFill>
                <a:latin typeface="Times New Roman"/>
                <a:ea typeface="Times New Roman"/>
                <a:cs typeface="Times New Roman"/>
                <a:sym typeface="Times New Roman"/>
              </a:defRPr>
            </a:lvl8pPr>
            <a:lvl9pPr indent="0" lvl="8" marL="0" marR="224154" rtl="0" algn="r">
              <a:lnSpc>
                <a:spcPct val="115937"/>
              </a:lnSpc>
              <a:spcBef>
                <a:spcPts val="0"/>
              </a:spcBef>
              <a:spcAft>
                <a:spcPts val="0"/>
              </a:spcAft>
              <a:buClr>
                <a:srgbClr val="000000"/>
              </a:buClr>
              <a:buSzPts val="1600"/>
              <a:buFont typeface="Arial"/>
              <a:buNone/>
              <a:defRPr b="1" i="0" sz="1600" u="none" cap="none" strike="noStrike">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a:p>
            <a:pPr indent="0" lvl="0" marL="12700" marR="0" rtl="0" algn="l">
              <a:lnSpc>
                <a:spcPct val="100000"/>
              </a:lnSpc>
              <a:spcBef>
                <a:spcPts val="950"/>
              </a:spcBef>
              <a:spcAft>
                <a:spcPts val="0"/>
              </a:spcAft>
              <a:buClr>
                <a:srgbClr val="0F1141"/>
              </a:buClr>
              <a:buSzPts val="1100"/>
              <a:buNone/>
            </a:pPr>
            <a:r>
              <a:rPr lang="en-US" sz="1100">
                <a:solidFill>
                  <a:srgbClr val="0F1141"/>
                </a:solidFill>
                <a:latin typeface="Arial"/>
                <a:ea typeface="Arial"/>
                <a:cs typeface="Arial"/>
                <a:sym typeface="Arial"/>
              </a:rPr>
              <a:t>BITS </a:t>
            </a:r>
            <a:r>
              <a:rPr b="0" lang="en-US" sz="1100">
                <a:solidFill>
                  <a:srgbClr val="0F1141"/>
                </a:solidFill>
                <a:latin typeface="Arial"/>
                <a:ea typeface="Arial"/>
                <a:cs typeface="Arial"/>
                <a:sym typeface="Arial"/>
              </a:rPr>
              <a:t>Pilani, Pilani Campus</a:t>
            </a:r>
            <a:endParaRPr sz="1100">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786" r:id="rId1"/>
    <p:sldLayoutId id="2147483787" r:id="rId2"/>
    <p:sldLayoutId id="2147483788" r:id="rId3"/>
    <p:sldLayoutId id="2147483789" r:id="rId4"/>
    <p:sldLayoutId id="2147483790" r:id="rId5"/>
    <p:sldLayoutId id="2147483791" r:id="rId6"/>
    <p:sldLayoutId id="2147483792" r:id="rId7"/>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0" name="Shape 190"/>
        <p:cNvGrpSpPr/>
        <p:nvPr/>
      </p:nvGrpSpPr>
      <p:grpSpPr>
        <a:xfrm>
          <a:off x="0" y="0"/>
          <a:ext cx="0" cy="0"/>
          <a:chOff x="0" y="0"/>
          <a:chExt cx="0" cy="0"/>
        </a:xfrm>
      </p:grpSpPr>
      <p:sp>
        <p:nvSpPr>
          <p:cNvPr id="191" name="Google Shape;191;p17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92" name="Google Shape;192;p179"/>
          <p:cNvSpPr txBox="1"/>
          <p:nvPr/>
        </p:nvSpPr>
        <p:spPr>
          <a:xfrm>
            <a:off x="3276600" y="6596390"/>
            <a:ext cx="5867400" cy="26161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100"/>
              <a:buFont typeface="Arial"/>
              <a:buNone/>
            </a:pPr>
            <a:r>
              <a:rPr b="1" i="0" lang="en-US" sz="1100" u="none" cap="none" strike="noStrike">
                <a:solidFill>
                  <a:srgbClr val="101141"/>
                </a:solidFill>
                <a:latin typeface="Arial"/>
                <a:ea typeface="Arial"/>
                <a:cs typeface="Arial"/>
                <a:sym typeface="Arial"/>
              </a:rPr>
              <a:t>BITS </a:t>
            </a:r>
            <a:r>
              <a:rPr b="0" i="0" lang="en-US" sz="1100" u="none" cap="none" strike="noStrike">
                <a:solidFill>
                  <a:srgbClr val="101141"/>
                </a:solidFill>
                <a:latin typeface="Arial"/>
                <a:ea typeface="Arial"/>
                <a:cs typeface="Arial"/>
                <a:sym typeface="Arial"/>
              </a:rPr>
              <a:t>Pilani, Pilani Campus</a:t>
            </a:r>
            <a:endParaRPr b="0" i="0" sz="1400" u="none" cap="none" strike="noStrike">
              <a:solidFill>
                <a:srgbClr val="000000"/>
              </a:solidFill>
              <a:latin typeface="Arial"/>
              <a:ea typeface="Arial"/>
              <a:cs typeface="Arial"/>
              <a:sym typeface="Arial"/>
            </a:endParaRPr>
          </a:p>
        </p:txBody>
      </p:sp>
      <p:pic>
        <p:nvPicPr>
          <p:cNvPr descr="Picture 7.png" id="193" name="Google Shape;193;p179"/>
          <p:cNvPicPr preferRelativeResize="0"/>
          <p:nvPr/>
        </p:nvPicPr>
        <p:blipFill rotWithShape="1">
          <a:blip r:embed="rId1">
            <a:alphaModFix/>
          </a:blip>
          <a:srcRect b="5333" l="1923" r="0" t="0"/>
          <a:stretch/>
        </p:blipFill>
        <p:spPr>
          <a:xfrm>
            <a:off x="6629400" y="-1"/>
            <a:ext cx="2193193" cy="692697"/>
          </a:xfrm>
          <a:prstGeom prst="rect">
            <a:avLst/>
          </a:prstGeom>
          <a:noFill/>
          <a:ln>
            <a:noFill/>
          </a:ln>
        </p:spPr>
      </p:pic>
      <p:grpSp>
        <p:nvGrpSpPr>
          <p:cNvPr id="194" name="Google Shape;194;p179"/>
          <p:cNvGrpSpPr/>
          <p:nvPr/>
        </p:nvGrpSpPr>
        <p:grpSpPr>
          <a:xfrm>
            <a:off x="2133600" y="6553200"/>
            <a:ext cx="7010400" cy="45719"/>
            <a:chOff x="1905000" y="6553200"/>
            <a:chExt cx="7010400" cy="45719"/>
          </a:xfrm>
        </p:grpSpPr>
        <p:sp>
          <p:nvSpPr>
            <p:cNvPr id="195" name="Google Shape;195;p179"/>
            <p:cNvSpPr/>
            <p:nvPr/>
          </p:nvSpPr>
          <p:spPr>
            <a:xfrm>
              <a:off x="4267200" y="6553200"/>
              <a:ext cx="2328591" cy="45719"/>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rgbClr val="FFFFFF"/>
                </a:solidFill>
                <a:latin typeface="Tahoma"/>
                <a:ea typeface="Tahoma"/>
                <a:cs typeface="Tahoma"/>
                <a:sym typeface="Tahoma"/>
              </a:endParaRPr>
            </a:p>
          </p:txBody>
        </p:sp>
        <p:sp>
          <p:nvSpPr>
            <p:cNvPr id="196" name="Google Shape;196;p179"/>
            <p:cNvSpPr/>
            <p:nvPr/>
          </p:nvSpPr>
          <p:spPr>
            <a:xfrm>
              <a:off x="1905000" y="6553200"/>
              <a:ext cx="2362200" cy="45719"/>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rgbClr val="FFFFFF"/>
                </a:solidFill>
                <a:latin typeface="Tahoma"/>
                <a:ea typeface="Tahoma"/>
                <a:cs typeface="Tahoma"/>
                <a:sym typeface="Tahoma"/>
              </a:endParaRPr>
            </a:p>
          </p:txBody>
        </p:sp>
        <p:sp>
          <p:nvSpPr>
            <p:cNvPr id="197" name="Google Shape;197;p179"/>
            <p:cNvSpPr/>
            <p:nvPr/>
          </p:nvSpPr>
          <p:spPr>
            <a:xfrm>
              <a:off x="6586809" y="6553200"/>
              <a:ext cx="2328591" cy="45719"/>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rgbClr val="FFFFFF"/>
                </a:solidFill>
                <a:latin typeface="Tahoma"/>
                <a:ea typeface="Tahoma"/>
                <a:cs typeface="Tahoma"/>
                <a:sym typeface="Tahoma"/>
              </a:endParaRPr>
            </a:p>
          </p:txBody>
        </p:sp>
      </p:grpSp>
      <p:grpSp>
        <p:nvGrpSpPr>
          <p:cNvPr id="198" name="Google Shape;198;p179"/>
          <p:cNvGrpSpPr/>
          <p:nvPr/>
        </p:nvGrpSpPr>
        <p:grpSpPr>
          <a:xfrm>
            <a:off x="0" y="1295400"/>
            <a:ext cx="7010400" cy="45719"/>
            <a:chOff x="1905000" y="6553200"/>
            <a:chExt cx="7010400" cy="45719"/>
          </a:xfrm>
        </p:grpSpPr>
        <p:sp>
          <p:nvSpPr>
            <p:cNvPr id="199" name="Google Shape;199;p179"/>
            <p:cNvSpPr/>
            <p:nvPr/>
          </p:nvSpPr>
          <p:spPr>
            <a:xfrm>
              <a:off x="4267200" y="6553200"/>
              <a:ext cx="2328591" cy="45719"/>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rgbClr val="FFFFFF"/>
                </a:solidFill>
                <a:latin typeface="Tahoma"/>
                <a:ea typeface="Tahoma"/>
                <a:cs typeface="Tahoma"/>
                <a:sym typeface="Tahoma"/>
              </a:endParaRPr>
            </a:p>
          </p:txBody>
        </p:sp>
        <p:sp>
          <p:nvSpPr>
            <p:cNvPr id="200" name="Google Shape;200;p179"/>
            <p:cNvSpPr/>
            <p:nvPr/>
          </p:nvSpPr>
          <p:spPr>
            <a:xfrm>
              <a:off x="1905000" y="6553200"/>
              <a:ext cx="2362200" cy="45719"/>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rgbClr val="FFFFFF"/>
                </a:solidFill>
                <a:latin typeface="Tahoma"/>
                <a:ea typeface="Tahoma"/>
                <a:cs typeface="Tahoma"/>
                <a:sym typeface="Tahoma"/>
              </a:endParaRPr>
            </a:p>
          </p:txBody>
        </p:sp>
        <p:sp>
          <p:nvSpPr>
            <p:cNvPr id="201" name="Google Shape;201;p179"/>
            <p:cNvSpPr/>
            <p:nvPr/>
          </p:nvSpPr>
          <p:spPr>
            <a:xfrm>
              <a:off x="6586809" y="6553200"/>
              <a:ext cx="2328591" cy="45719"/>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rgbClr val="FFFFFF"/>
                </a:solidFill>
                <a:latin typeface="Tahoma"/>
                <a:ea typeface="Tahoma"/>
                <a:cs typeface="Tahoma"/>
                <a:sym typeface="Tahoma"/>
              </a:endParaRPr>
            </a:p>
          </p:txBody>
        </p:sp>
      </p:grpSp>
      <p:sp>
        <p:nvSpPr>
          <p:cNvPr id="202" name="Google Shape;202;p179"/>
          <p:cNvSpPr txBox="1"/>
          <p:nvPr>
            <p:ph idx="12" type="sldNum"/>
          </p:nvPr>
        </p:nvSpPr>
        <p:spPr>
          <a:xfrm>
            <a:off x="8532440" y="6237312"/>
            <a:ext cx="611560" cy="293117"/>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600"/>
              <a:buFont typeface="Arial"/>
              <a:buNone/>
              <a:defRPr b="1" i="0" sz="1600" u="none" cap="none" strike="noStrike">
                <a:solidFill>
                  <a:srgbClr val="000000"/>
                </a:solidFill>
                <a:latin typeface="Tahoma"/>
                <a:ea typeface="Tahoma"/>
                <a:cs typeface="Tahoma"/>
                <a:sym typeface="Tahoma"/>
              </a:defRPr>
            </a:lvl1pPr>
            <a:lvl2pPr indent="0" lvl="1" marL="0" marR="0" rtl="0" algn="l">
              <a:lnSpc>
                <a:spcPct val="100000"/>
              </a:lnSpc>
              <a:spcBef>
                <a:spcPts val="0"/>
              </a:spcBef>
              <a:spcAft>
                <a:spcPts val="0"/>
              </a:spcAft>
              <a:buClr>
                <a:srgbClr val="000000"/>
              </a:buClr>
              <a:buSzPts val="1600"/>
              <a:buFont typeface="Arial"/>
              <a:buNone/>
              <a:defRPr b="1" i="0" sz="1600" u="none" cap="none" strike="noStrike">
                <a:solidFill>
                  <a:srgbClr val="000000"/>
                </a:solidFill>
                <a:latin typeface="Tahoma"/>
                <a:ea typeface="Tahoma"/>
                <a:cs typeface="Tahoma"/>
                <a:sym typeface="Tahoma"/>
              </a:defRPr>
            </a:lvl2pPr>
            <a:lvl3pPr indent="0" lvl="2" marL="0" marR="0" rtl="0" algn="l">
              <a:lnSpc>
                <a:spcPct val="100000"/>
              </a:lnSpc>
              <a:spcBef>
                <a:spcPts val="0"/>
              </a:spcBef>
              <a:spcAft>
                <a:spcPts val="0"/>
              </a:spcAft>
              <a:buClr>
                <a:srgbClr val="000000"/>
              </a:buClr>
              <a:buSzPts val="1600"/>
              <a:buFont typeface="Arial"/>
              <a:buNone/>
              <a:defRPr b="1" i="0" sz="1600" u="none" cap="none" strike="noStrike">
                <a:solidFill>
                  <a:srgbClr val="000000"/>
                </a:solidFill>
                <a:latin typeface="Tahoma"/>
                <a:ea typeface="Tahoma"/>
                <a:cs typeface="Tahoma"/>
                <a:sym typeface="Tahoma"/>
              </a:defRPr>
            </a:lvl3pPr>
            <a:lvl4pPr indent="0" lvl="3" marL="0" marR="0" rtl="0" algn="l">
              <a:lnSpc>
                <a:spcPct val="100000"/>
              </a:lnSpc>
              <a:spcBef>
                <a:spcPts val="0"/>
              </a:spcBef>
              <a:spcAft>
                <a:spcPts val="0"/>
              </a:spcAft>
              <a:buClr>
                <a:srgbClr val="000000"/>
              </a:buClr>
              <a:buSzPts val="1600"/>
              <a:buFont typeface="Arial"/>
              <a:buNone/>
              <a:defRPr b="1" i="0" sz="1600" u="none" cap="none" strike="noStrike">
                <a:solidFill>
                  <a:srgbClr val="000000"/>
                </a:solidFill>
                <a:latin typeface="Tahoma"/>
                <a:ea typeface="Tahoma"/>
                <a:cs typeface="Tahoma"/>
                <a:sym typeface="Tahoma"/>
              </a:defRPr>
            </a:lvl4pPr>
            <a:lvl5pPr indent="0" lvl="4" marL="0" marR="0" rtl="0" algn="l">
              <a:lnSpc>
                <a:spcPct val="100000"/>
              </a:lnSpc>
              <a:spcBef>
                <a:spcPts val="0"/>
              </a:spcBef>
              <a:spcAft>
                <a:spcPts val="0"/>
              </a:spcAft>
              <a:buClr>
                <a:srgbClr val="000000"/>
              </a:buClr>
              <a:buSzPts val="1600"/>
              <a:buFont typeface="Arial"/>
              <a:buNone/>
              <a:defRPr b="1" i="0" sz="1600" u="none" cap="none" strike="noStrike">
                <a:solidFill>
                  <a:srgbClr val="000000"/>
                </a:solidFill>
                <a:latin typeface="Tahoma"/>
                <a:ea typeface="Tahoma"/>
                <a:cs typeface="Tahoma"/>
                <a:sym typeface="Tahoma"/>
              </a:defRPr>
            </a:lvl5pPr>
            <a:lvl6pPr indent="0" lvl="5" marL="0" marR="0" rtl="0" algn="l">
              <a:lnSpc>
                <a:spcPct val="100000"/>
              </a:lnSpc>
              <a:spcBef>
                <a:spcPts val="0"/>
              </a:spcBef>
              <a:spcAft>
                <a:spcPts val="0"/>
              </a:spcAft>
              <a:buClr>
                <a:srgbClr val="000000"/>
              </a:buClr>
              <a:buSzPts val="1600"/>
              <a:buFont typeface="Arial"/>
              <a:buNone/>
              <a:defRPr b="1" i="0" sz="1600" u="none" cap="none" strike="noStrike">
                <a:solidFill>
                  <a:srgbClr val="000000"/>
                </a:solidFill>
                <a:latin typeface="Tahoma"/>
                <a:ea typeface="Tahoma"/>
                <a:cs typeface="Tahoma"/>
                <a:sym typeface="Tahoma"/>
              </a:defRPr>
            </a:lvl6pPr>
            <a:lvl7pPr indent="0" lvl="6" marL="0" marR="0" rtl="0" algn="l">
              <a:lnSpc>
                <a:spcPct val="100000"/>
              </a:lnSpc>
              <a:spcBef>
                <a:spcPts val="0"/>
              </a:spcBef>
              <a:spcAft>
                <a:spcPts val="0"/>
              </a:spcAft>
              <a:buClr>
                <a:srgbClr val="000000"/>
              </a:buClr>
              <a:buSzPts val="1600"/>
              <a:buFont typeface="Arial"/>
              <a:buNone/>
              <a:defRPr b="1" i="0" sz="1600" u="none" cap="none" strike="noStrike">
                <a:solidFill>
                  <a:srgbClr val="000000"/>
                </a:solidFill>
                <a:latin typeface="Tahoma"/>
                <a:ea typeface="Tahoma"/>
                <a:cs typeface="Tahoma"/>
                <a:sym typeface="Tahoma"/>
              </a:defRPr>
            </a:lvl7pPr>
            <a:lvl8pPr indent="0" lvl="7" marL="0" marR="0" rtl="0" algn="l">
              <a:lnSpc>
                <a:spcPct val="100000"/>
              </a:lnSpc>
              <a:spcBef>
                <a:spcPts val="0"/>
              </a:spcBef>
              <a:spcAft>
                <a:spcPts val="0"/>
              </a:spcAft>
              <a:buClr>
                <a:srgbClr val="000000"/>
              </a:buClr>
              <a:buSzPts val="1600"/>
              <a:buFont typeface="Arial"/>
              <a:buNone/>
              <a:defRPr b="1" i="0" sz="1600" u="none" cap="none" strike="noStrike">
                <a:solidFill>
                  <a:srgbClr val="000000"/>
                </a:solidFill>
                <a:latin typeface="Tahoma"/>
                <a:ea typeface="Tahoma"/>
                <a:cs typeface="Tahoma"/>
                <a:sym typeface="Tahoma"/>
              </a:defRPr>
            </a:lvl8pPr>
            <a:lvl9pPr indent="0" lvl="8" marL="0" marR="0" rtl="0" algn="l">
              <a:lnSpc>
                <a:spcPct val="100000"/>
              </a:lnSpc>
              <a:spcBef>
                <a:spcPts val="0"/>
              </a:spcBef>
              <a:spcAft>
                <a:spcPts val="0"/>
              </a:spcAft>
              <a:buClr>
                <a:srgbClr val="000000"/>
              </a:buClr>
              <a:buSzPts val="1600"/>
              <a:buFont typeface="Arial"/>
              <a:buNone/>
              <a:defRPr b="1" i="0" sz="1600" u="none" cap="none" strike="noStrike">
                <a:solidFill>
                  <a:srgbClr val="000000"/>
                </a:solidFill>
                <a:latin typeface="Tahoma"/>
                <a:ea typeface="Tahoma"/>
                <a:cs typeface="Tahoma"/>
                <a:sym typeface="Tahoma"/>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 id="2147483676" r:id="rId14"/>
    <p:sldLayoutId id="2147483677" r:id="rId15"/>
    <p:sldLayoutId id="2147483678" r:id="rId16"/>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7" name="Shape 317"/>
        <p:cNvGrpSpPr/>
        <p:nvPr/>
      </p:nvGrpSpPr>
      <p:grpSpPr>
        <a:xfrm>
          <a:off x="0" y="0"/>
          <a:ext cx="0" cy="0"/>
          <a:chOff x="0" y="0"/>
          <a:chExt cx="0" cy="0"/>
        </a:xfrm>
      </p:grpSpPr>
      <p:sp>
        <p:nvSpPr>
          <p:cNvPr id="318" name="Google Shape;318;p18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19" name="Google Shape;319;p181"/>
          <p:cNvSpPr txBox="1"/>
          <p:nvPr/>
        </p:nvSpPr>
        <p:spPr>
          <a:xfrm>
            <a:off x="3276600" y="6596390"/>
            <a:ext cx="5867400" cy="26161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100"/>
              <a:buFont typeface="Arial"/>
              <a:buNone/>
            </a:pPr>
            <a:r>
              <a:rPr b="1" i="0" lang="en-US" sz="1100" u="none" cap="none" strike="noStrike">
                <a:solidFill>
                  <a:srgbClr val="101141"/>
                </a:solidFill>
                <a:latin typeface="Arial"/>
                <a:ea typeface="Arial"/>
                <a:cs typeface="Arial"/>
                <a:sym typeface="Arial"/>
              </a:rPr>
              <a:t>BITS </a:t>
            </a:r>
            <a:r>
              <a:rPr b="0" i="0" lang="en-US" sz="1100" u="none" cap="none" strike="noStrike">
                <a:solidFill>
                  <a:srgbClr val="101141"/>
                </a:solidFill>
                <a:latin typeface="Arial"/>
                <a:ea typeface="Arial"/>
                <a:cs typeface="Arial"/>
                <a:sym typeface="Arial"/>
              </a:rPr>
              <a:t>Pilani, Pilani Campus</a:t>
            </a:r>
            <a:endParaRPr b="0" i="0" sz="1400" u="none" cap="none" strike="noStrike">
              <a:solidFill>
                <a:srgbClr val="000000"/>
              </a:solidFill>
              <a:latin typeface="Arial"/>
              <a:ea typeface="Arial"/>
              <a:cs typeface="Arial"/>
              <a:sym typeface="Arial"/>
            </a:endParaRPr>
          </a:p>
        </p:txBody>
      </p:sp>
      <p:pic>
        <p:nvPicPr>
          <p:cNvPr descr="Picture 7.png" id="320" name="Google Shape;320;p181"/>
          <p:cNvPicPr preferRelativeResize="0"/>
          <p:nvPr/>
        </p:nvPicPr>
        <p:blipFill rotWithShape="1">
          <a:blip r:embed="rId1">
            <a:alphaModFix/>
          </a:blip>
          <a:srcRect b="5333" l="1923" r="0" t="0"/>
          <a:stretch/>
        </p:blipFill>
        <p:spPr>
          <a:xfrm>
            <a:off x="6629400" y="-1"/>
            <a:ext cx="2193193" cy="692697"/>
          </a:xfrm>
          <a:prstGeom prst="rect">
            <a:avLst/>
          </a:prstGeom>
          <a:noFill/>
          <a:ln>
            <a:noFill/>
          </a:ln>
        </p:spPr>
      </p:pic>
      <p:grpSp>
        <p:nvGrpSpPr>
          <p:cNvPr id="321" name="Google Shape;321;p181"/>
          <p:cNvGrpSpPr/>
          <p:nvPr/>
        </p:nvGrpSpPr>
        <p:grpSpPr>
          <a:xfrm>
            <a:off x="2133600" y="6553200"/>
            <a:ext cx="7010400" cy="45719"/>
            <a:chOff x="1905000" y="6553200"/>
            <a:chExt cx="7010400" cy="45719"/>
          </a:xfrm>
        </p:grpSpPr>
        <p:sp>
          <p:nvSpPr>
            <p:cNvPr id="322" name="Google Shape;322;p181"/>
            <p:cNvSpPr/>
            <p:nvPr/>
          </p:nvSpPr>
          <p:spPr>
            <a:xfrm>
              <a:off x="4267200" y="6553200"/>
              <a:ext cx="2328591" cy="45719"/>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rgbClr val="FFFFFF"/>
                </a:solidFill>
                <a:latin typeface="Tahoma"/>
                <a:ea typeface="Tahoma"/>
                <a:cs typeface="Tahoma"/>
                <a:sym typeface="Tahoma"/>
              </a:endParaRPr>
            </a:p>
          </p:txBody>
        </p:sp>
        <p:sp>
          <p:nvSpPr>
            <p:cNvPr id="323" name="Google Shape;323;p181"/>
            <p:cNvSpPr/>
            <p:nvPr/>
          </p:nvSpPr>
          <p:spPr>
            <a:xfrm>
              <a:off x="1905000" y="6553200"/>
              <a:ext cx="2362200" cy="45719"/>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rgbClr val="FFFFFF"/>
                </a:solidFill>
                <a:latin typeface="Tahoma"/>
                <a:ea typeface="Tahoma"/>
                <a:cs typeface="Tahoma"/>
                <a:sym typeface="Tahoma"/>
              </a:endParaRPr>
            </a:p>
          </p:txBody>
        </p:sp>
        <p:sp>
          <p:nvSpPr>
            <p:cNvPr id="324" name="Google Shape;324;p181"/>
            <p:cNvSpPr/>
            <p:nvPr/>
          </p:nvSpPr>
          <p:spPr>
            <a:xfrm>
              <a:off x="6586809" y="6553200"/>
              <a:ext cx="2328591" cy="45719"/>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rgbClr val="FFFFFF"/>
                </a:solidFill>
                <a:latin typeface="Tahoma"/>
                <a:ea typeface="Tahoma"/>
                <a:cs typeface="Tahoma"/>
                <a:sym typeface="Tahoma"/>
              </a:endParaRPr>
            </a:p>
          </p:txBody>
        </p:sp>
      </p:grpSp>
      <p:grpSp>
        <p:nvGrpSpPr>
          <p:cNvPr id="325" name="Google Shape;325;p181"/>
          <p:cNvGrpSpPr/>
          <p:nvPr/>
        </p:nvGrpSpPr>
        <p:grpSpPr>
          <a:xfrm>
            <a:off x="0" y="1295400"/>
            <a:ext cx="7010400" cy="45719"/>
            <a:chOff x="1905000" y="6553200"/>
            <a:chExt cx="7010400" cy="45719"/>
          </a:xfrm>
        </p:grpSpPr>
        <p:sp>
          <p:nvSpPr>
            <p:cNvPr id="326" name="Google Shape;326;p181"/>
            <p:cNvSpPr/>
            <p:nvPr/>
          </p:nvSpPr>
          <p:spPr>
            <a:xfrm>
              <a:off x="4267200" y="6553200"/>
              <a:ext cx="2328591" cy="45719"/>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rgbClr val="FFFFFF"/>
                </a:solidFill>
                <a:latin typeface="Tahoma"/>
                <a:ea typeface="Tahoma"/>
                <a:cs typeface="Tahoma"/>
                <a:sym typeface="Tahoma"/>
              </a:endParaRPr>
            </a:p>
          </p:txBody>
        </p:sp>
        <p:sp>
          <p:nvSpPr>
            <p:cNvPr id="327" name="Google Shape;327;p181"/>
            <p:cNvSpPr/>
            <p:nvPr/>
          </p:nvSpPr>
          <p:spPr>
            <a:xfrm>
              <a:off x="1905000" y="6553200"/>
              <a:ext cx="2362200" cy="45719"/>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rgbClr val="FFFFFF"/>
                </a:solidFill>
                <a:latin typeface="Tahoma"/>
                <a:ea typeface="Tahoma"/>
                <a:cs typeface="Tahoma"/>
                <a:sym typeface="Tahoma"/>
              </a:endParaRPr>
            </a:p>
          </p:txBody>
        </p:sp>
        <p:sp>
          <p:nvSpPr>
            <p:cNvPr id="328" name="Google Shape;328;p181"/>
            <p:cNvSpPr/>
            <p:nvPr/>
          </p:nvSpPr>
          <p:spPr>
            <a:xfrm>
              <a:off x="6586809" y="6553200"/>
              <a:ext cx="2328591" cy="45719"/>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rgbClr val="FFFFFF"/>
                </a:solidFill>
                <a:latin typeface="Tahoma"/>
                <a:ea typeface="Tahoma"/>
                <a:cs typeface="Tahoma"/>
                <a:sym typeface="Tahoma"/>
              </a:endParaRPr>
            </a:p>
          </p:txBody>
        </p:sp>
      </p:grpSp>
    </p:spTree>
  </p:cSld>
  <p:clrMap accent1="accent1" accent2="accent2" accent3="accent3" accent4="accent4" accent5="accent5" accent6="accent6" bg1="lt1" bg2="dk2" tx1="dk1" tx2="lt2" folHlink="folHlink" hlink="hlink"/>
  <p:sldLayoutIdLst>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1" name="Shape 441"/>
        <p:cNvGrpSpPr/>
        <p:nvPr/>
      </p:nvGrpSpPr>
      <p:grpSpPr>
        <a:xfrm>
          <a:off x="0" y="0"/>
          <a:ext cx="0" cy="0"/>
          <a:chOff x="0" y="0"/>
          <a:chExt cx="0" cy="0"/>
        </a:xfrm>
      </p:grpSpPr>
      <p:sp>
        <p:nvSpPr>
          <p:cNvPr id="442" name="Google Shape;442;p18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443" name="Google Shape;443;p18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44" name="Google Shape;444;p18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888888"/>
              </a:buClr>
              <a:buSzPts val="1400"/>
              <a:buFont typeface="Calibri"/>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9pPr>
          </a:lstStyle>
          <a:p/>
        </p:txBody>
      </p:sp>
      <p:sp>
        <p:nvSpPr>
          <p:cNvPr id="445" name="Google Shape;445;p18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888888"/>
              </a:buClr>
              <a:buSzPts val="1400"/>
              <a:buFont typeface="Calibri"/>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9pPr>
          </a:lstStyle>
          <a:p/>
        </p:txBody>
      </p:sp>
      <p:sp>
        <p:nvSpPr>
          <p:cNvPr id="446" name="Google Shape;446;p18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 id="2147483707" r:id="rId12"/>
    <p:sldLayoutId id="2147483708"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3" name="Shape 543"/>
        <p:cNvGrpSpPr/>
        <p:nvPr/>
      </p:nvGrpSpPr>
      <p:grpSpPr>
        <a:xfrm>
          <a:off x="0" y="0"/>
          <a:ext cx="0" cy="0"/>
          <a:chOff x="0" y="0"/>
          <a:chExt cx="0" cy="0"/>
        </a:xfrm>
      </p:grpSpPr>
      <p:sp>
        <p:nvSpPr>
          <p:cNvPr id="544" name="Google Shape;544;p18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545" name="Google Shape;545;p186"/>
          <p:cNvSpPr txBox="1"/>
          <p:nvPr/>
        </p:nvSpPr>
        <p:spPr>
          <a:xfrm>
            <a:off x="3276600" y="6596390"/>
            <a:ext cx="5867400" cy="26161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100"/>
              <a:buFont typeface="Arial"/>
              <a:buNone/>
            </a:pPr>
            <a:r>
              <a:rPr b="1" i="0" lang="en-US" sz="1100" u="none" cap="none" strike="noStrike">
                <a:solidFill>
                  <a:srgbClr val="101141"/>
                </a:solidFill>
                <a:latin typeface="Arial"/>
                <a:ea typeface="Arial"/>
                <a:cs typeface="Arial"/>
                <a:sym typeface="Arial"/>
              </a:rPr>
              <a:t>BITS </a:t>
            </a:r>
            <a:r>
              <a:rPr b="0" i="0" lang="en-US" sz="1100" u="none" cap="none" strike="noStrike">
                <a:solidFill>
                  <a:srgbClr val="101141"/>
                </a:solidFill>
                <a:latin typeface="Arial"/>
                <a:ea typeface="Arial"/>
                <a:cs typeface="Arial"/>
                <a:sym typeface="Arial"/>
              </a:rPr>
              <a:t>Pilani, Pilani Campus</a:t>
            </a:r>
            <a:endParaRPr b="0" i="0" sz="1100" u="none" cap="none" strike="noStrike">
              <a:solidFill>
                <a:srgbClr val="101141"/>
              </a:solidFill>
              <a:latin typeface="Arial"/>
              <a:ea typeface="Arial"/>
              <a:cs typeface="Arial"/>
              <a:sym typeface="Arial"/>
            </a:endParaRPr>
          </a:p>
        </p:txBody>
      </p:sp>
      <p:pic>
        <p:nvPicPr>
          <p:cNvPr descr="Picture 7.png" id="546" name="Google Shape;546;p186"/>
          <p:cNvPicPr preferRelativeResize="0"/>
          <p:nvPr/>
        </p:nvPicPr>
        <p:blipFill rotWithShape="1">
          <a:blip r:embed="rId1">
            <a:alphaModFix/>
          </a:blip>
          <a:srcRect b="5332" l="1923" r="0" t="0"/>
          <a:stretch/>
        </p:blipFill>
        <p:spPr>
          <a:xfrm>
            <a:off x="6629400" y="-1"/>
            <a:ext cx="2193193" cy="692697"/>
          </a:xfrm>
          <a:prstGeom prst="rect">
            <a:avLst/>
          </a:prstGeom>
          <a:noFill/>
          <a:ln>
            <a:noFill/>
          </a:ln>
        </p:spPr>
      </p:pic>
      <p:grpSp>
        <p:nvGrpSpPr>
          <p:cNvPr id="547" name="Google Shape;547;p186"/>
          <p:cNvGrpSpPr/>
          <p:nvPr/>
        </p:nvGrpSpPr>
        <p:grpSpPr>
          <a:xfrm>
            <a:off x="2133600" y="6553200"/>
            <a:ext cx="7010400" cy="45719"/>
            <a:chOff x="1905000" y="6553200"/>
            <a:chExt cx="7010400" cy="45719"/>
          </a:xfrm>
        </p:grpSpPr>
        <p:sp>
          <p:nvSpPr>
            <p:cNvPr id="548" name="Google Shape;548;p186"/>
            <p:cNvSpPr/>
            <p:nvPr/>
          </p:nvSpPr>
          <p:spPr>
            <a:xfrm>
              <a:off x="4267200" y="6553200"/>
              <a:ext cx="2328591" cy="45719"/>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rgbClr val="FFFFFF"/>
                </a:solidFill>
                <a:latin typeface="Tahoma"/>
                <a:ea typeface="Tahoma"/>
                <a:cs typeface="Tahoma"/>
                <a:sym typeface="Tahoma"/>
              </a:endParaRPr>
            </a:p>
          </p:txBody>
        </p:sp>
        <p:sp>
          <p:nvSpPr>
            <p:cNvPr id="549" name="Google Shape;549;p186"/>
            <p:cNvSpPr/>
            <p:nvPr/>
          </p:nvSpPr>
          <p:spPr>
            <a:xfrm>
              <a:off x="1905000" y="6553200"/>
              <a:ext cx="2362200" cy="45719"/>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rgbClr val="FFFFFF"/>
                </a:solidFill>
                <a:latin typeface="Tahoma"/>
                <a:ea typeface="Tahoma"/>
                <a:cs typeface="Tahoma"/>
                <a:sym typeface="Tahoma"/>
              </a:endParaRPr>
            </a:p>
          </p:txBody>
        </p:sp>
        <p:sp>
          <p:nvSpPr>
            <p:cNvPr id="550" name="Google Shape;550;p186"/>
            <p:cNvSpPr/>
            <p:nvPr/>
          </p:nvSpPr>
          <p:spPr>
            <a:xfrm>
              <a:off x="6586809" y="6553200"/>
              <a:ext cx="2328591" cy="45719"/>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rgbClr val="FFFFFF"/>
                </a:solidFill>
                <a:latin typeface="Tahoma"/>
                <a:ea typeface="Tahoma"/>
                <a:cs typeface="Tahoma"/>
                <a:sym typeface="Tahoma"/>
              </a:endParaRPr>
            </a:p>
          </p:txBody>
        </p:sp>
      </p:grpSp>
      <p:grpSp>
        <p:nvGrpSpPr>
          <p:cNvPr id="551" name="Google Shape;551;p186"/>
          <p:cNvGrpSpPr/>
          <p:nvPr/>
        </p:nvGrpSpPr>
        <p:grpSpPr>
          <a:xfrm>
            <a:off x="0" y="1295400"/>
            <a:ext cx="7010400" cy="45719"/>
            <a:chOff x="1905000" y="6553200"/>
            <a:chExt cx="7010400" cy="45719"/>
          </a:xfrm>
        </p:grpSpPr>
        <p:sp>
          <p:nvSpPr>
            <p:cNvPr id="552" name="Google Shape;552;p186"/>
            <p:cNvSpPr/>
            <p:nvPr/>
          </p:nvSpPr>
          <p:spPr>
            <a:xfrm>
              <a:off x="4267200" y="6553200"/>
              <a:ext cx="2328591" cy="45719"/>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rgbClr val="FFFFFF"/>
                </a:solidFill>
                <a:latin typeface="Tahoma"/>
                <a:ea typeface="Tahoma"/>
                <a:cs typeface="Tahoma"/>
                <a:sym typeface="Tahoma"/>
              </a:endParaRPr>
            </a:p>
          </p:txBody>
        </p:sp>
        <p:sp>
          <p:nvSpPr>
            <p:cNvPr id="553" name="Google Shape;553;p186"/>
            <p:cNvSpPr/>
            <p:nvPr/>
          </p:nvSpPr>
          <p:spPr>
            <a:xfrm>
              <a:off x="1905000" y="6553200"/>
              <a:ext cx="2362200" cy="45719"/>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rgbClr val="FFFFFF"/>
                </a:solidFill>
                <a:latin typeface="Tahoma"/>
                <a:ea typeface="Tahoma"/>
                <a:cs typeface="Tahoma"/>
                <a:sym typeface="Tahoma"/>
              </a:endParaRPr>
            </a:p>
          </p:txBody>
        </p:sp>
        <p:sp>
          <p:nvSpPr>
            <p:cNvPr id="554" name="Google Shape;554;p186"/>
            <p:cNvSpPr/>
            <p:nvPr/>
          </p:nvSpPr>
          <p:spPr>
            <a:xfrm>
              <a:off x="6586809" y="6553200"/>
              <a:ext cx="2328591" cy="45719"/>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rgbClr val="FFFFFF"/>
                </a:solidFill>
                <a:latin typeface="Tahoma"/>
                <a:ea typeface="Tahoma"/>
                <a:cs typeface="Tahoma"/>
                <a:sym typeface="Tahoma"/>
              </a:endParaRPr>
            </a:p>
          </p:txBody>
        </p:sp>
      </p:grpSp>
      <p:sp>
        <p:nvSpPr>
          <p:cNvPr id="555" name="Google Shape;555;p186"/>
          <p:cNvSpPr txBox="1"/>
          <p:nvPr>
            <p:ph idx="12" type="sldNum"/>
          </p:nvPr>
        </p:nvSpPr>
        <p:spPr>
          <a:xfrm>
            <a:off x="8532440" y="6237312"/>
            <a:ext cx="611560" cy="293117"/>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600"/>
              <a:buFont typeface="Arial"/>
              <a:buNone/>
              <a:defRPr b="1" i="0" sz="1600" u="none" cap="none" strike="noStrike">
                <a:solidFill>
                  <a:srgbClr val="000000"/>
                </a:solidFill>
                <a:latin typeface="Tahoma"/>
                <a:ea typeface="Tahoma"/>
                <a:cs typeface="Tahoma"/>
                <a:sym typeface="Tahoma"/>
              </a:defRPr>
            </a:lvl1pPr>
            <a:lvl2pPr indent="0" lvl="1" marL="0" marR="0" rtl="0" algn="l">
              <a:lnSpc>
                <a:spcPct val="100000"/>
              </a:lnSpc>
              <a:spcBef>
                <a:spcPts val="0"/>
              </a:spcBef>
              <a:spcAft>
                <a:spcPts val="0"/>
              </a:spcAft>
              <a:buClr>
                <a:srgbClr val="000000"/>
              </a:buClr>
              <a:buSzPts val="1600"/>
              <a:buFont typeface="Arial"/>
              <a:buNone/>
              <a:defRPr b="1" i="0" sz="1600" u="none" cap="none" strike="noStrike">
                <a:solidFill>
                  <a:srgbClr val="000000"/>
                </a:solidFill>
                <a:latin typeface="Tahoma"/>
                <a:ea typeface="Tahoma"/>
                <a:cs typeface="Tahoma"/>
                <a:sym typeface="Tahoma"/>
              </a:defRPr>
            </a:lvl2pPr>
            <a:lvl3pPr indent="0" lvl="2" marL="0" marR="0" rtl="0" algn="l">
              <a:lnSpc>
                <a:spcPct val="100000"/>
              </a:lnSpc>
              <a:spcBef>
                <a:spcPts val="0"/>
              </a:spcBef>
              <a:spcAft>
                <a:spcPts val="0"/>
              </a:spcAft>
              <a:buClr>
                <a:srgbClr val="000000"/>
              </a:buClr>
              <a:buSzPts val="1600"/>
              <a:buFont typeface="Arial"/>
              <a:buNone/>
              <a:defRPr b="1" i="0" sz="1600" u="none" cap="none" strike="noStrike">
                <a:solidFill>
                  <a:srgbClr val="000000"/>
                </a:solidFill>
                <a:latin typeface="Tahoma"/>
                <a:ea typeface="Tahoma"/>
                <a:cs typeface="Tahoma"/>
                <a:sym typeface="Tahoma"/>
              </a:defRPr>
            </a:lvl3pPr>
            <a:lvl4pPr indent="0" lvl="3" marL="0" marR="0" rtl="0" algn="l">
              <a:lnSpc>
                <a:spcPct val="100000"/>
              </a:lnSpc>
              <a:spcBef>
                <a:spcPts val="0"/>
              </a:spcBef>
              <a:spcAft>
                <a:spcPts val="0"/>
              </a:spcAft>
              <a:buClr>
                <a:srgbClr val="000000"/>
              </a:buClr>
              <a:buSzPts val="1600"/>
              <a:buFont typeface="Arial"/>
              <a:buNone/>
              <a:defRPr b="1" i="0" sz="1600" u="none" cap="none" strike="noStrike">
                <a:solidFill>
                  <a:srgbClr val="000000"/>
                </a:solidFill>
                <a:latin typeface="Tahoma"/>
                <a:ea typeface="Tahoma"/>
                <a:cs typeface="Tahoma"/>
                <a:sym typeface="Tahoma"/>
              </a:defRPr>
            </a:lvl4pPr>
            <a:lvl5pPr indent="0" lvl="4" marL="0" marR="0" rtl="0" algn="l">
              <a:lnSpc>
                <a:spcPct val="100000"/>
              </a:lnSpc>
              <a:spcBef>
                <a:spcPts val="0"/>
              </a:spcBef>
              <a:spcAft>
                <a:spcPts val="0"/>
              </a:spcAft>
              <a:buClr>
                <a:srgbClr val="000000"/>
              </a:buClr>
              <a:buSzPts val="1600"/>
              <a:buFont typeface="Arial"/>
              <a:buNone/>
              <a:defRPr b="1" i="0" sz="1600" u="none" cap="none" strike="noStrike">
                <a:solidFill>
                  <a:srgbClr val="000000"/>
                </a:solidFill>
                <a:latin typeface="Tahoma"/>
                <a:ea typeface="Tahoma"/>
                <a:cs typeface="Tahoma"/>
                <a:sym typeface="Tahoma"/>
              </a:defRPr>
            </a:lvl5pPr>
            <a:lvl6pPr indent="0" lvl="5" marL="0" marR="0" rtl="0" algn="l">
              <a:lnSpc>
                <a:spcPct val="100000"/>
              </a:lnSpc>
              <a:spcBef>
                <a:spcPts val="0"/>
              </a:spcBef>
              <a:spcAft>
                <a:spcPts val="0"/>
              </a:spcAft>
              <a:buClr>
                <a:srgbClr val="000000"/>
              </a:buClr>
              <a:buSzPts val="1600"/>
              <a:buFont typeface="Arial"/>
              <a:buNone/>
              <a:defRPr b="1" i="0" sz="1600" u="none" cap="none" strike="noStrike">
                <a:solidFill>
                  <a:srgbClr val="000000"/>
                </a:solidFill>
                <a:latin typeface="Tahoma"/>
                <a:ea typeface="Tahoma"/>
                <a:cs typeface="Tahoma"/>
                <a:sym typeface="Tahoma"/>
              </a:defRPr>
            </a:lvl6pPr>
            <a:lvl7pPr indent="0" lvl="6" marL="0" marR="0" rtl="0" algn="l">
              <a:lnSpc>
                <a:spcPct val="100000"/>
              </a:lnSpc>
              <a:spcBef>
                <a:spcPts val="0"/>
              </a:spcBef>
              <a:spcAft>
                <a:spcPts val="0"/>
              </a:spcAft>
              <a:buClr>
                <a:srgbClr val="000000"/>
              </a:buClr>
              <a:buSzPts val="1600"/>
              <a:buFont typeface="Arial"/>
              <a:buNone/>
              <a:defRPr b="1" i="0" sz="1600" u="none" cap="none" strike="noStrike">
                <a:solidFill>
                  <a:srgbClr val="000000"/>
                </a:solidFill>
                <a:latin typeface="Tahoma"/>
                <a:ea typeface="Tahoma"/>
                <a:cs typeface="Tahoma"/>
                <a:sym typeface="Tahoma"/>
              </a:defRPr>
            </a:lvl7pPr>
            <a:lvl8pPr indent="0" lvl="7" marL="0" marR="0" rtl="0" algn="l">
              <a:lnSpc>
                <a:spcPct val="100000"/>
              </a:lnSpc>
              <a:spcBef>
                <a:spcPts val="0"/>
              </a:spcBef>
              <a:spcAft>
                <a:spcPts val="0"/>
              </a:spcAft>
              <a:buClr>
                <a:srgbClr val="000000"/>
              </a:buClr>
              <a:buSzPts val="1600"/>
              <a:buFont typeface="Arial"/>
              <a:buNone/>
              <a:defRPr b="1" i="0" sz="1600" u="none" cap="none" strike="noStrike">
                <a:solidFill>
                  <a:srgbClr val="000000"/>
                </a:solidFill>
                <a:latin typeface="Tahoma"/>
                <a:ea typeface="Tahoma"/>
                <a:cs typeface="Tahoma"/>
                <a:sym typeface="Tahoma"/>
              </a:defRPr>
            </a:lvl8pPr>
            <a:lvl9pPr indent="0" lvl="8" marL="0" marR="0" rtl="0" algn="l">
              <a:lnSpc>
                <a:spcPct val="100000"/>
              </a:lnSpc>
              <a:spcBef>
                <a:spcPts val="0"/>
              </a:spcBef>
              <a:spcAft>
                <a:spcPts val="0"/>
              </a:spcAft>
              <a:buClr>
                <a:srgbClr val="000000"/>
              </a:buClr>
              <a:buSzPts val="1600"/>
              <a:buFont typeface="Arial"/>
              <a:buNone/>
              <a:defRPr b="1" i="0" sz="1600" u="none" cap="none" strike="noStrike">
                <a:solidFill>
                  <a:srgbClr val="000000"/>
                </a:solidFill>
                <a:latin typeface="Tahoma"/>
                <a:ea typeface="Tahoma"/>
                <a:cs typeface="Tahoma"/>
                <a:sym typeface="Tahoma"/>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 id="2147483720" r:id="rId12"/>
    <p:sldLayoutId id="2147483721" r:id="rId13"/>
    <p:sldLayoutId id="2147483722"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10" name="Shape 610"/>
        <p:cNvGrpSpPr/>
        <p:nvPr/>
      </p:nvGrpSpPr>
      <p:grpSpPr>
        <a:xfrm>
          <a:off x="0" y="0"/>
          <a:ext cx="0" cy="0"/>
          <a:chOff x="0" y="0"/>
          <a:chExt cx="0" cy="0"/>
        </a:xfrm>
      </p:grpSpPr>
      <p:sp>
        <p:nvSpPr>
          <p:cNvPr id="611" name="Google Shape;611;p6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612" name="Google Shape;612;p65"/>
          <p:cNvSpPr txBox="1"/>
          <p:nvPr/>
        </p:nvSpPr>
        <p:spPr>
          <a:xfrm>
            <a:off x="3276600" y="6596390"/>
            <a:ext cx="5867400" cy="26161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100"/>
              <a:buFont typeface="Arial"/>
              <a:buNone/>
            </a:pPr>
            <a:r>
              <a:rPr b="1" i="0" lang="en-US" sz="1100" u="none" cap="none" strike="noStrike">
                <a:solidFill>
                  <a:srgbClr val="101141"/>
                </a:solidFill>
                <a:latin typeface="Arial"/>
                <a:ea typeface="Arial"/>
                <a:cs typeface="Arial"/>
                <a:sym typeface="Arial"/>
              </a:rPr>
              <a:t>BITS </a:t>
            </a:r>
            <a:r>
              <a:rPr b="0" i="0" lang="en-US" sz="1100" u="none" cap="none" strike="noStrike">
                <a:solidFill>
                  <a:srgbClr val="101141"/>
                </a:solidFill>
                <a:latin typeface="Arial"/>
                <a:ea typeface="Arial"/>
                <a:cs typeface="Arial"/>
                <a:sym typeface="Arial"/>
              </a:rPr>
              <a:t>Pilani, Pilani Campus</a:t>
            </a:r>
            <a:endParaRPr b="0" i="0" sz="1400" u="none" cap="none" strike="noStrike">
              <a:solidFill>
                <a:srgbClr val="000000"/>
              </a:solidFill>
              <a:latin typeface="Arial"/>
              <a:ea typeface="Arial"/>
              <a:cs typeface="Arial"/>
              <a:sym typeface="Arial"/>
            </a:endParaRPr>
          </a:p>
        </p:txBody>
      </p:sp>
      <p:pic>
        <p:nvPicPr>
          <p:cNvPr descr="Picture 7.png" id="613" name="Google Shape;613;p65"/>
          <p:cNvPicPr preferRelativeResize="0"/>
          <p:nvPr/>
        </p:nvPicPr>
        <p:blipFill rotWithShape="1">
          <a:blip r:embed="rId1">
            <a:alphaModFix/>
          </a:blip>
          <a:srcRect b="5334" l="1923" r="0" t="0"/>
          <a:stretch/>
        </p:blipFill>
        <p:spPr>
          <a:xfrm>
            <a:off x="6629400" y="-1"/>
            <a:ext cx="2193193" cy="692697"/>
          </a:xfrm>
          <a:prstGeom prst="rect">
            <a:avLst/>
          </a:prstGeom>
          <a:noFill/>
          <a:ln>
            <a:noFill/>
          </a:ln>
        </p:spPr>
      </p:pic>
      <p:grpSp>
        <p:nvGrpSpPr>
          <p:cNvPr id="614" name="Google Shape;614;p65"/>
          <p:cNvGrpSpPr/>
          <p:nvPr/>
        </p:nvGrpSpPr>
        <p:grpSpPr>
          <a:xfrm>
            <a:off x="2133600" y="6553200"/>
            <a:ext cx="7010400" cy="45719"/>
            <a:chOff x="1905000" y="6553200"/>
            <a:chExt cx="7010400" cy="45719"/>
          </a:xfrm>
        </p:grpSpPr>
        <p:sp>
          <p:nvSpPr>
            <p:cNvPr id="615" name="Google Shape;615;p65"/>
            <p:cNvSpPr/>
            <p:nvPr/>
          </p:nvSpPr>
          <p:spPr>
            <a:xfrm>
              <a:off x="4267200" y="6553200"/>
              <a:ext cx="2328591" cy="45719"/>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Tahoma"/>
                <a:ea typeface="Tahoma"/>
                <a:cs typeface="Tahoma"/>
                <a:sym typeface="Tahoma"/>
              </a:endParaRPr>
            </a:p>
          </p:txBody>
        </p:sp>
        <p:sp>
          <p:nvSpPr>
            <p:cNvPr id="616" name="Google Shape;616;p65"/>
            <p:cNvSpPr/>
            <p:nvPr/>
          </p:nvSpPr>
          <p:spPr>
            <a:xfrm>
              <a:off x="1905000" y="6553200"/>
              <a:ext cx="2362200" cy="45719"/>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Tahoma"/>
                <a:ea typeface="Tahoma"/>
                <a:cs typeface="Tahoma"/>
                <a:sym typeface="Tahoma"/>
              </a:endParaRPr>
            </a:p>
          </p:txBody>
        </p:sp>
        <p:sp>
          <p:nvSpPr>
            <p:cNvPr id="617" name="Google Shape;617;p65"/>
            <p:cNvSpPr/>
            <p:nvPr/>
          </p:nvSpPr>
          <p:spPr>
            <a:xfrm>
              <a:off x="6586809" y="6553200"/>
              <a:ext cx="2328591" cy="45719"/>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Tahoma"/>
                <a:ea typeface="Tahoma"/>
                <a:cs typeface="Tahoma"/>
                <a:sym typeface="Tahoma"/>
              </a:endParaRPr>
            </a:p>
          </p:txBody>
        </p:sp>
      </p:grpSp>
      <p:grpSp>
        <p:nvGrpSpPr>
          <p:cNvPr id="618" name="Google Shape;618;p65"/>
          <p:cNvGrpSpPr/>
          <p:nvPr/>
        </p:nvGrpSpPr>
        <p:grpSpPr>
          <a:xfrm>
            <a:off x="0" y="1295400"/>
            <a:ext cx="7010400" cy="45719"/>
            <a:chOff x="1905000" y="6553200"/>
            <a:chExt cx="7010400" cy="45719"/>
          </a:xfrm>
        </p:grpSpPr>
        <p:sp>
          <p:nvSpPr>
            <p:cNvPr id="619" name="Google Shape;619;p65"/>
            <p:cNvSpPr/>
            <p:nvPr/>
          </p:nvSpPr>
          <p:spPr>
            <a:xfrm>
              <a:off x="4267200" y="6553200"/>
              <a:ext cx="2328591" cy="45719"/>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Tahoma"/>
                <a:ea typeface="Tahoma"/>
                <a:cs typeface="Tahoma"/>
                <a:sym typeface="Tahoma"/>
              </a:endParaRPr>
            </a:p>
          </p:txBody>
        </p:sp>
        <p:sp>
          <p:nvSpPr>
            <p:cNvPr id="620" name="Google Shape;620;p65"/>
            <p:cNvSpPr/>
            <p:nvPr/>
          </p:nvSpPr>
          <p:spPr>
            <a:xfrm>
              <a:off x="1905000" y="6553200"/>
              <a:ext cx="2362200" cy="45719"/>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Tahoma"/>
                <a:ea typeface="Tahoma"/>
                <a:cs typeface="Tahoma"/>
                <a:sym typeface="Tahoma"/>
              </a:endParaRPr>
            </a:p>
          </p:txBody>
        </p:sp>
        <p:sp>
          <p:nvSpPr>
            <p:cNvPr id="621" name="Google Shape;621;p65"/>
            <p:cNvSpPr/>
            <p:nvPr/>
          </p:nvSpPr>
          <p:spPr>
            <a:xfrm>
              <a:off x="6586809" y="6553200"/>
              <a:ext cx="2328591" cy="45719"/>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Tahoma"/>
                <a:ea typeface="Tahoma"/>
                <a:cs typeface="Tahoma"/>
                <a:sym typeface="Tahoma"/>
              </a:endParaRPr>
            </a:p>
          </p:txBody>
        </p:sp>
      </p:grpSp>
    </p:spTree>
  </p:cSld>
  <p:clrMap accent1="accent1" accent2="accent2" accent3="accent3" accent4="accent4" accent5="accent5" accent6="accent6" bg1="lt1" bg2="dk2" tx1="dk1" tx2="lt2" folHlink="folHlink" hlink="hlink"/>
  <p:sldLayoutIdLst>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 id="2147483734" r:id="rId12"/>
    <p:sldLayoutId id="2147483735" r:id="rId13"/>
    <p:sldLayoutId id="2147483736" r:id="rId14"/>
    <p:sldLayoutId id="2147483737"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29" name="Shape 729"/>
        <p:cNvGrpSpPr/>
        <p:nvPr/>
      </p:nvGrpSpPr>
      <p:grpSpPr>
        <a:xfrm>
          <a:off x="0" y="0"/>
          <a:ext cx="0" cy="0"/>
          <a:chOff x="0" y="0"/>
          <a:chExt cx="0" cy="0"/>
        </a:xfrm>
      </p:grpSpPr>
      <p:sp>
        <p:nvSpPr>
          <p:cNvPr id="730" name="Google Shape;730;p6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31" name="Google Shape;731;p6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732" name="Google Shape;732;p6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888888"/>
              </a:buClr>
              <a:buSzPts val="1400"/>
              <a:buFont typeface="Calibri"/>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9pPr>
          </a:lstStyle>
          <a:p/>
        </p:txBody>
      </p:sp>
      <p:sp>
        <p:nvSpPr>
          <p:cNvPr id="733" name="Google Shape;733;p6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888888"/>
              </a:buClr>
              <a:buSzPts val="1400"/>
              <a:buFont typeface="Calibri"/>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9pPr>
          </a:lstStyle>
          <a:p/>
        </p:txBody>
      </p:sp>
      <p:sp>
        <p:nvSpPr>
          <p:cNvPr id="734" name="Google Shape;734;p6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 id="2147483750" r:id="rId12"/>
    <p:sldLayoutId id="2147483751" r:id="rId13"/>
    <p:sldLayoutId id="2147483752" r:id="rId14"/>
    <p:sldLayoutId id="2147483753" r:id="rId15"/>
    <p:sldLayoutId id="2147483754" r:id="rId16"/>
    <p:sldLayoutId id="2147483755" r:id="rId17"/>
    <p:sldLayoutId id="2147483756" r:id="rId18"/>
    <p:sldLayoutId id="2147483757" r:id="rId19"/>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20" name="Shape 920"/>
        <p:cNvGrpSpPr/>
        <p:nvPr/>
      </p:nvGrpSpPr>
      <p:grpSpPr>
        <a:xfrm>
          <a:off x="0" y="0"/>
          <a:ext cx="0" cy="0"/>
          <a:chOff x="0" y="0"/>
          <a:chExt cx="0" cy="0"/>
        </a:xfrm>
      </p:grpSpPr>
      <p:sp>
        <p:nvSpPr>
          <p:cNvPr id="921" name="Google Shape;921;p1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l">
              <a:spcBef>
                <a:spcPts val="0"/>
              </a:spcBef>
              <a:spcAft>
                <a:spcPts val="0"/>
              </a:spcAft>
              <a:buSzPts val="1400"/>
              <a:buNone/>
              <a:defRPr b="1" i="0" sz="30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1" i="0" sz="30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1" i="0" sz="30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1" i="0" sz="30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1" i="0" sz="30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1" i="0" sz="30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1" i="0" sz="30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1" i="0" sz="30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1" i="0" sz="3000" u="none" cap="none" strike="noStrike">
                <a:solidFill>
                  <a:schemeClr val="dk1"/>
                </a:solidFill>
                <a:latin typeface="Arial"/>
                <a:ea typeface="Arial"/>
                <a:cs typeface="Arial"/>
                <a:sym typeface="Arial"/>
              </a:defRPr>
            </a:lvl9pPr>
          </a:lstStyle>
          <a:p/>
        </p:txBody>
      </p:sp>
      <p:sp>
        <p:nvSpPr>
          <p:cNvPr id="922" name="Google Shape;922;p194"/>
          <p:cNvSpPr txBox="1"/>
          <p:nvPr>
            <p:ph idx="1" type="body"/>
          </p:nvPr>
        </p:nvSpPr>
        <p:spPr>
          <a:xfrm>
            <a:off x="457200" y="1600202"/>
            <a:ext cx="8229600" cy="452596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61950" lvl="1" marL="9144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23850" lvl="3" marL="18288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4pPr>
            <a:lvl5pPr indent="-323850" lvl="4" marL="22860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5pPr>
            <a:lvl6pPr indent="-323850" lvl="5" marL="27432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923" name="Google Shape;923;p194"/>
          <p:cNvSpPr txBox="1"/>
          <p:nvPr>
            <p:ph idx="10" type="dt"/>
          </p:nvPr>
        </p:nvSpPr>
        <p:spPr>
          <a:xfrm>
            <a:off x="457200" y="6356352"/>
            <a:ext cx="21336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SzPts val="1400"/>
              <a:buNone/>
              <a:defRPr b="0" i="0" sz="9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924" name="Google Shape;924;p194"/>
          <p:cNvSpPr txBox="1"/>
          <p:nvPr>
            <p:ph idx="11" type="ftr"/>
          </p:nvPr>
        </p:nvSpPr>
        <p:spPr>
          <a:xfrm>
            <a:off x="3124200" y="6356352"/>
            <a:ext cx="28956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SzPts val="1400"/>
              <a:buNone/>
              <a:defRPr b="0" i="0" sz="9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925" name="Google Shape;925;p194"/>
          <p:cNvSpPr txBox="1"/>
          <p:nvPr>
            <p:ph idx="12" type="sldNum"/>
          </p:nvPr>
        </p:nvSpPr>
        <p:spPr>
          <a:xfrm>
            <a:off x="6553200" y="6356352"/>
            <a:ext cx="21336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None/>
              <a:defRPr b="0" i="0" sz="9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None/>
              <a:defRPr b="0" i="0" sz="9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None/>
              <a:defRPr b="0" i="0" sz="9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None/>
              <a:defRPr b="0" i="0" sz="9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None/>
              <a:defRPr b="0" i="0" sz="9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None/>
              <a:defRPr b="0" i="0" sz="9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None/>
              <a:defRPr b="0" i="0" sz="9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None/>
              <a:defRPr b="0" i="0" sz="9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59" r:id="rId1"/>
    <p:sldLayoutId id="2147483760" r:id="rId2"/>
    <p:sldLayoutId id="2147483761" r:id="rId3"/>
    <p:sldLayoutId id="2147483762" r:id="rId4"/>
    <p:sldLayoutId id="2147483763" r:id="rId5"/>
    <p:sldLayoutId id="2147483764" r:id="rId6"/>
    <p:sldLayoutId id="2147483765" r:id="rId7"/>
    <p:sldLayoutId id="2147483766" r:id="rId8"/>
    <p:sldLayoutId id="2147483767" r:id="rId9"/>
    <p:sldLayoutId id="2147483768" r:id="rId10"/>
    <p:sldLayoutId id="2147483769" r:id="rId11"/>
    <p:sldLayoutId id="2147483770" r:id="rId12"/>
    <p:sldLayoutId id="2147483771" r:id="rId13"/>
    <p:sldLayoutId id="2147483772" r:id="rId14"/>
    <p:sldLayoutId id="2147483773" r:id="rId15"/>
    <p:sldLayoutId id="2147483774" r:id="rId16"/>
    <p:sldLayoutId id="2147483775" r:id="rId17"/>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05" name="Shape 1105"/>
        <p:cNvGrpSpPr/>
        <p:nvPr/>
      </p:nvGrpSpPr>
      <p:grpSpPr>
        <a:xfrm>
          <a:off x="0" y="0"/>
          <a:ext cx="0" cy="0"/>
          <a:chOff x="0" y="0"/>
          <a:chExt cx="0" cy="0"/>
        </a:xfrm>
      </p:grpSpPr>
      <p:sp>
        <p:nvSpPr>
          <p:cNvPr id="1106" name="Google Shape;1106;p198"/>
          <p:cNvSpPr txBox="1"/>
          <p:nvPr>
            <p:ph type="title"/>
          </p:nvPr>
        </p:nvSpPr>
        <p:spPr>
          <a:xfrm>
            <a:off x="251866" y="275590"/>
            <a:ext cx="6746468" cy="799033"/>
          </a:xfrm>
          <a:prstGeom prst="rect">
            <a:avLst/>
          </a:prstGeom>
          <a:noFill/>
          <a:ln>
            <a:noFill/>
          </a:ln>
        </p:spPr>
        <p:txBody>
          <a:bodyPr anchorCtr="0" anchor="t" bIns="0" lIns="0" spcFirstLastPara="1" rIns="0" wrap="square" tIns="0">
            <a:spAutoFit/>
          </a:bodyPr>
          <a:lstStyle>
            <a:lvl1pPr lvl="0" marR="0" rtl="0" algn="l">
              <a:spcBef>
                <a:spcPts val="0"/>
              </a:spcBef>
              <a:spcAft>
                <a:spcPts val="0"/>
              </a:spcAft>
              <a:buSzPts val="1400"/>
              <a:buNone/>
              <a:defRPr b="1" i="0" sz="24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07" name="Google Shape;1107;p198"/>
          <p:cNvSpPr txBox="1"/>
          <p:nvPr>
            <p:ph idx="1" type="body"/>
          </p:nvPr>
        </p:nvSpPr>
        <p:spPr>
          <a:xfrm>
            <a:off x="335686" y="1274445"/>
            <a:ext cx="8536305" cy="3578860"/>
          </a:xfrm>
          <a:prstGeom prst="rect">
            <a:avLst/>
          </a:prstGeom>
          <a:noFill/>
          <a:ln>
            <a:noFill/>
          </a:ln>
        </p:spPr>
        <p:txBody>
          <a:bodyPr anchorCtr="0" anchor="t" bIns="0" lIns="0" spcFirstLastPara="1" rIns="0" wrap="square" tIns="0">
            <a:spAutoFit/>
          </a:bodyPr>
          <a:lstStyle>
            <a:lvl1pPr indent="-228600" lvl="0"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800" u="none" cap="none" strike="noStrike">
                <a:latin typeface="Calibri"/>
                <a:ea typeface="Calibri"/>
                <a:cs typeface="Calibri"/>
                <a:sym typeface="Calibri"/>
              </a:defRPr>
            </a:lvl2pPr>
            <a:lvl3pPr indent="-228600" lvl="2" marL="1371600" marR="0" rtl="0" algn="l">
              <a:spcBef>
                <a:spcPts val="0"/>
              </a:spcBef>
              <a:spcAft>
                <a:spcPts val="0"/>
              </a:spcAft>
              <a:buSzPts val="1400"/>
              <a:buNone/>
              <a:defRPr b="0" i="0" sz="1800" u="none" cap="none" strike="noStrike">
                <a:latin typeface="Calibri"/>
                <a:ea typeface="Calibri"/>
                <a:cs typeface="Calibri"/>
                <a:sym typeface="Calibri"/>
              </a:defRPr>
            </a:lvl3pPr>
            <a:lvl4pPr indent="-228600" lvl="3" marL="1828800" marR="0" rtl="0" algn="l">
              <a:spcBef>
                <a:spcPts val="0"/>
              </a:spcBef>
              <a:spcAft>
                <a:spcPts val="0"/>
              </a:spcAft>
              <a:buSzPts val="1400"/>
              <a:buNone/>
              <a:defRPr b="0" i="0" sz="1800" u="none" cap="none" strike="noStrike">
                <a:latin typeface="Calibri"/>
                <a:ea typeface="Calibri"/>
                <a:cs typeface="Calibri"/>
                <a:sym typeface="Calibri"/>
              </a:defRPr>
            </a:lvl4pPr>
            <a:lvl5pPr indent="-228600" lvl="4" marL="2286000" marR="0" rtl="0" algn="l">
              <a:spcBef>
                <a:spcPts val="0"/>
              </a:spcBef>
              <a:spcAft>
                <a:spcPts val="0"/>
              </a:spcAft>
              <a:buSzPts val="1400"/>
              <a:buNone/>
              <a:defRPr b="0" i="0" sz="1800" u="none" cap="none" strike="noStrike">
                <a:latin typeface="Calibri"/>
                <a:ea typeface="Calibri"/>
                <a:cs typeface="Calibri"/>
                <a:sym typeface="Calibri"/>
              </a:defRPr>
            </a:lvl5pPr>
            <a:lvl6pPr indent="-228600" lvl="5" marL="2743200" marR="0" rtl="0" algn="l">
              <a:spcBef>
                <a:spcPts val="0"/>
              </a:spcBef>
              <a:spcAft>
                <a:spcPts val="0"/>
              </a:spcAft>
              <a:buSzPts val="1400"/>
              <a:buNone/>
              <a:defRPr b="0" i="0" sz="1800" u="none" cap="none" strike="noStrike">
                <a:latin typeface="Calibri"/>
                <a:ea typeface="Calibri"/>
                <a:cs typeface="Calibri"/>
                <a:sym typeface="Calibri"/>
              </a:defRPr>
            </a:lvl6pPr>
            <a:lvl7pPr indent="-228600" lvl="6" marL="3200400" marR="0" rtl="0" algn="l">
              <a:spcBef>
                <a:spcPts val="0"/>
              </a:spcBef>
              <a:spcAft>
                <a:spcPts val="0"/>
              </a:spcAft>
              <a:buSzPts val="1400"/>
              <a:buNone/>
              <a:defRPr b="0" i="0" sz="1800" u="none" cap="none" strike="noStrike">
                <a:latin typeface="Calibri"/>
                <a:ea typeface="Calibri"/>
                <a:cs typeface="Calibri"/>
                <a:sym typeface="Calibri"/>
              </a:defRPr>
            </a:lvl7pPr>
            <a:lvl8pPr indent="-228600" lvl="7" marL="3657600" marR="0" rtl="0" algn="l">
              <a:spcBef>
                <a:spcPts val="0"/>
              </a:spcBef>
              <a:spcAft>
                <a:spcPts val="0"/>
              </a:spcAft>
              <a:buSzPts val="1400"/>
              <a:buNone/>
              <a:defRPr b="0" i="0" sz="1800" u="none" cap="none" strike="noStrike">
                <a:latin typeface="Calibri"/>
                <a:ea typeface="Calibri"/>
                <a:cs typeface="Calibri"/>
                <a:sym typeface="Calibri"/>
              </a:defRPr>
            </a:lvl8pPr>
            <a:lvl9pPr indent="-228600" lvl="8" marL="4114800" marR="0" rtl="0" algn="l">
              <a:spcBef>
                <a:spcPts val="0"/>
              </a:spcBef>
              <a:spcAft>
                <a:spcPts val="0"/>
              </a:spcAft>
              <a:buSzPts val="1400"/>
              <a:buNone/>
              <a:defRPr b="0" i="0" sz="1800" u="none" cap="none" strike="noStrike">
                <a:latin typeface="Calibri"/>
                <a:ea typeface="Calibri"/>
                <a:cs typeface="Calibri"/>
                <a:sym typeface="Calibri"/>
              </a:defRPr>
            </a:lvl9pPr>
          </a:lstStyle>
          <a:p/>
        </p:txBody>
      </p:sp>
      <p:sp>
        <p:nvSpPr>
          <p:cNvPr id="1108" name="Google Shape;1108;p198"/>
          <p:cNvSpPr txBox="1"/>
          <p:nvPr>
            <p:ph idx="11" type="ftr"/>
          </p:nvPr>
        </p:nvSpPr>
        <p:spPr>
          <a:xfrm>
            <a:off x="7356729" y="6642478"/>
            <a:ext cx="1709420" cy="182549"/>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SzPts val="1400"/>
              <a:buNone/>
              <a:defRPr b="0" i="0" sz="1100" u="none" cap="none" strike="noStrike">
                <a:solidFill>
                  <a:srgbClr val="0F1141"/>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109" name="Google Shape;1109;p198"/>
          <p:cNvSpPr txBox="1"/>
          <p:nvPr>
            <p:ph idx="10" type="dt"/>
          </p:nvPr>
        </p:nvSpPr>
        <p:spPr>
          <a:xfrm>
            <a:off x="457200" y="6377940"/>
            <a:ext cx="2103120" cy="3429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SzPts val="1400"/>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110" name="Google Shape;1110;p198"/>
          <p:cNvSpPr txBox="1"/>
          <p:nvPr>
            <p:ph idx="12" type="sldNum"/>
          </p:nvPr>
        </p:nvSpPr>
        <p:spPr>
          <a:xfrm>
            <a:off x="7356729" y="6286011"/>
            <a:ext cx="1709420" cy="539115"/>
          </a:xfrm>
          <a:prstGeom prst="rect">
            <a:avLst/>
          </a:prstGeom>
          <a:noFill/>
          <a:ln>
            <a:noFill/>
          </a:ln>
        </p:spPr>
        <p:txBody>
          <a:bodyPr anchorCtr="0" anchor="t" bIns="0" lIns="0" spcFirstLastPara="1" rIns="0" wrap="square" tIns="0">
            <a:spAutoFit/>
          </a:bodyPr>
          <a:lstStyle>
            <a:lvl1pPr indent="0" lvl="0" marL="0" marR="224154" rtl="0" algn="r">
              <a:lnSpc>
                <a:spcPct val="115937"/>
              </a:lnSpc>
              <a:spcBef>
                <a:spcPts val="0"/>
              </a:spcBef>
              <a:spcAft>
                <a:spcPts val="0"/>
              </a:spcAft>
              <a:buClr>
                <a:srgbClr val="000000"/>
              </a:buClr>
              <a:buSzPts val="1600"/>
              <a:buFont typeface="Arial"/>
              <a:buNone/>
              <a:defRPr b="1" i="0" sz="1600" u="none" cap="none" strike="noStrike">
                <a:solidFill>
                  <a:srgbClr val="000000"/>
                </a:solidFill>
                <a:latin typeface="Times New Roman"/>
                <a:ea typeface="Times New Roman"/>
                <a:cs typeface="Times New Roman"/>
                <a:sym typeface="Times New Roman"/>
              </a:defRPr>
            </a:lvl1pPr>
            <a:lvl2pPr indent="0" lvl="1" marL="0" marR="224154" rtl="0" algn="r">
              <a:lnSpc>
                <a:spcPct val="115937"/>
              </a:lnSpc>
              <a:spcBef>
                <a:spcPts val="0"/>
              </a:spcBef>
              <a:spcAft>
                <a:spcPts val="0"/>
              </a:spcAft>
              <a:buClr>
                <a:srgbClr val="000000"/>
              </a:buClr>
              <a:buSzPts val="1600"/>
              <a:buFont typeface="Arial"/>
              <a:buNone/>
              <a:defRPr b="1" i="0" sz="1600" u="none" cap="none" strike="noStrike">
                <a:solidFill>
                  <a:srgbClr val="000000"/>
                </a:solidFill>
                <a:latin typeface="Times New Roman"/>
                <a:ea typeface="Times New Roman"/>
                <a:cs typeface="Times New Roman"/>
                <a:sym typeface="Times New Roman"/>
              </a:defRPr>
            </a:lvl2pPr>
            <a:lvl3pPr indent="0" lvl="2" marL="0" marR="224154" rtl="0" algn="r">
              <a:lnSpc>
                <a:spcPct val="115937"/>
              </a:lnSpc>
              <a:spcBef>
                <a:spcPts val="0"/>
              </a:spcBef>
              <a:spcAft>
                <a:spcPts val="0"/>
              </a:spcAft>
              <a:buClr>
                <a:srgbClr val="000000"/>
              </a:buClr>
              <a:buSzPts val="1600"/>
              <a:buFont typeface="Arial"/>
              <a:buNone/>
              <a:defRPr b="1" i="0" sz="1600" u="none" cap="none" strike="noStrike">
                <a:solidFill>
                  <a:srgbClr val="000000"/>
                </a:solidFill>
                <a:latin typeface="Times New Roman"/>
                <a:ea typeface="Times New Roman"/>
                <a:cs typeface="Times New Roman"/>
                <a:sym typeface="Times New Roman"/>
              </a:defRPr>
            </a:lvl3pPr>
            <a:lvl4pPr indent="0" lvl="3" marL="0" marR="224154" rtl="0" algn="r">
              <a:lnSpc>
                <a:spcPct val="115937"/>
              </a:lnSpc>
              <a:spcBef>
                <a:spcPts val="0"/>
              </a:spcBef>
              <a:spcAft>
                <a:spcPts val="0"/>
              </a:spcAft>
              <a:buClr>
                <a:srgbClr val="000000"/>
              </a:buClr>
              <a:buSzPts val="1600"/>
              <a:buFont typeface="Arial"/>
              <a:buNone/>
              <a:defRPr b="1" i="0" sz="1600" u="none" cap="none" strike="noStrike">
                <a:solidFill>
                  <a:srgbClr val="000000"/>
                </a:solidFill>
                <a:latin typeface="Times New Roman"/>
                <a:ea typeface="Times New Roman"/>
                <a:cs typeface="Times New Roman"/>
                <a:sym typeface="Times New Roman"/>
              </a:defRPr>
            </a:lvl4pPr>
            <a:lvl5pPr indent="0" lvl="4" marL="0" marR="224154" rtl="0" algn="r">
              <a:lnSpc>
                <a:spcPct val="115937"/>
              </a:lnSpc>
              <a:spcBef>
                <a:spcPts val="0"/>
              </a:spcBef>
              <a:spcAft>
                <a:spcPts val="0"/>
              </a:spcAft>
              <a:buClr>
                <a:srgbClr val="000000"/>
              </a:buClr>
              <a:buSzPts val="1600"/>
              <a:buFont typeface="Arial"/>
              <a:buNone/>
              <a:defRPr b="1" i="0" sz="1600" u="none" cap="none" strike="noStrike">
                <a:solidFill>
                  <a:srgbClr val="000000"/>
                </a:solidFill>
                <a:latin typeface="Times New Roman"/>
                <a:ea typeface="Times New Roman"/>
                <a:cs typeface="Times New Roman"/>
                <a:sym typeface="Times New Roman"/>
              </a:defRPr>
            </a:lvl5pPr>
            <a:lvl6pPr indent="0" lvl="5" marL="0" marR="224154" rtl="0" algn="r">
              <a:lnSpc>
                <a:spcPct val="115937"/>
              </a:lnSpc>
              <a:spcBef>
                <a:spcPts val="0"/>
              </a:spcBef>
              <a:spcAft>
                <a:spcPts val="0"/>
              </a:spcAft>
              <a:buClr>
                <a:srgbClr val="000000"/>
              </a:buClr>
              <a:buSzPts val="1600"/>
              <a:buFont typeface="Arial"/>
              <a:buNone/>
              <a:defRPr b="1" i="0" sz="1600" u="none" cap="none" strike="noStrike">
                <a:solidFill>
                  <a:srgbClr val="000000"/>
                </a:solidFill>
                <a:latin typeface="Times New Roman"/>
                <a:ea typeface="Times New Roman"/>
                <a:cs typeface="Times New Roman"/>
                <a:sym typeface="Times New Roman"/>
              </a:defRPr>
            </a:lvl6pPr>
            <a:lvl7pPr indent="0" lvl="6" marL="0" marR="224154" rtl="0" algn="r">
              <a:lnSpc>
                <a:spcPct val="115937"/>
              </a:lnSpc>
              <a:spcBef>
                <a:spcPts val="0"/>
              </a:spcBef>
              <a:spcAft>
                <a:spcPts val="0"/>
              </a:spcAft>
              <a:buClr>
                <a:srgbClr val="000000"/>
              </a:buClr>
              <a:buSzPts val="1600"/>
              <a:buFont typeface="Arial"/>
              <a:buNone/>
              <a:defRPr b="1" i="0" sz="1600" u="none" cap="none" strike="noStrike">
                <a:solidFill>
                  <a:srgbClr val="000000"/>
                </a:solidFill>
                <a:latin typeface="Times New Roman"/>
                <a:ea typeface="Times New Roman"/>
                <a:cs typeface="Times New Roman"/>
                <a:sym typeface="Times New Roman"/>
              </a:defRPr>
            </a:lvl7pPr>
            <a:lvl8pPr indent="0" lvl="7" marL="0" marR="224154" rtl="0" algn="r">
              <a:lnSpc>
                <a:spcPct val="115937"/>
              </a:lnSpc>
              <a:spcBef>
                <a:spcPts val="0"/>
              </a:spcBef>
              <a:spcAft>
                <a:spcPts val="0"/>
              </a:spcAft>
              <a:buClr>
                <a:srgbClr val="000000"/>
              </a:buClr>
              <a:buSzPts val="1600"/>
              <a:buFont typeface="Arial"/>
              <a:buNone/>
              <a:defRPr b="1" i="0" sz="1600" u="none" cap="none" strike="noStrike">
                <a:solidFill>
                  <a:srgbClr val="000000"/>
                </a:solidFill>
                <a:latin typeface="Times New Roman"/>
                <a:ea typeface="Times New Roman"/>
                <a:cs typeface="Times New Roman"/>
                <a:sym typeface="Times New Roman"/>
              </a:defRPr>
            </a:lvl8pPr>
            <a:lvl9pPr indent="0" lvl="8" marL="0" marR="224154" rtl="0" algn="r">
              <a:lnSpc>
                <a:spcPct val="115937"/>
              </a:lnSpc>
              <a:spcBef>
                <a:spcPts val="0"/>
              </a:spcBef>
              <a:spcAft>
                <a:spcPts val="0"/>
              </a:spcAft>
              <a:buClr>
                <a:srgbClr val="000000"/>
              </a:buClr>
              <a:buSzPts val="1600"/>
              <a:buFont typeface="Arial"/>
              <a:buNone/>
              <a:defRPr b="1" i="0" sz="1600" u="none" cap="none" strike="noStrike">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a:p>
            <a:pPr indent="0" lvl="0" marL="12700" marR="0" rtl="0" algn="l">
              <a:lnSpc>
                <a:spcPct val="100000"/>
              </a:lnSpc>
              <a:spcBef>
                <a:spcPts val="950"/>
              </a:spcBef>
              <a:spcAft>
                <a:spcPts val="0"/>
              </a:spcAft>
              <a:buClr>
                <a:srgbClr val="0F1141"/>
              </a:buClr>
              <a:buSzPts val="1100"/>
              <a:buNone/>
            </a:pPr>
            <a:r>
              <a:rPr lang="en-US" sz="1100">
                <a:solidFill>
                  <a:srgbClr val="0F1141"/>
                </a:solidFill>
                <a:latin typeface="Arial"/>
                <a:ea typeface="Arial"/>
                <a:cs typeface="Arial"/>
                <a:sym typeface="Arial"/>
              </a:rPr>
              <a:t>BITS </a:t>
            </a:r>
            <a:r>
              <a:rPr b="0" lang="en-US" sz="1100">
                <a:solidFill>
                  <a:srgbClr val="0F1141"/>
                </a:solidFill>
                <a:latin typeface="Arial"/>
                <a:ea typeface="Arial"/>
                <a:cs typeface="Arial"/>
                <a:sym typeface="Arial"/>
              </a:rPr>
              <a:t>Pilani, Pilani Campus</a:t>
            </a:r>
            <a:endParaRPr sz="1100">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777" r:id="rId1"/>
    <p:sldLayoutId id="2147483778" r:id="rId2"/>
    <p:sldLayoutId id="2147483779" r:id="rId3"/>
    <p:sldLayoutId id="2147483780" r:id="rId4"/>
    <p:sldLayoutId id="2147483781" r:id="rId5"/>
    <p:sldLayoutId id="2147483782" r:id="rId6"/>
    <p:sldLayoutId id="2147483783" r:id="rId7"/>
    <p:sldLayoutId id="2147483784" r:id="rId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notesSlide" Target="../notesSlides/notesSlide11.xml"/><Relationship Id="rId3" Type="http://schemas.openxmlformats.org/officeDocument/2006/relationships/image" Target="../media/image1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12.xml"/><Relationship Id="rId3" Type="http://schemas.openxmlformats.org/officeDocument/2006/relationships/image" Target="../media/image2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14.xml"/><Relationship Id="rId3" Type="http://schemas.openxmlformats.org/officeDocument/2006/relationships/image" Target="../media/image25.png"/><Relationship Id="rId4" Type="http://schemas.openxmlformats.org/officeDocument/2006/relationships/image" Target="../media/image3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2.xml"/><Relationship Id="rId2" Type="http://schemas.openxmlformats.org/officeDocument/2006/relationships/notesSlide" Target="../notesSlides/notesSlide18.xml"/><Relationship Id="rId3" Type="http://schemas.openxmlformats.org/officeDocument/2006/relationships/image" Target="../media/image3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5.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xml"/><Relationship Id="rId3" Type="http://schemas.openxmlformats.org/officeDocument/2006/relationships/image" Target="../media/image2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6.xml"/><Relationship Id="rId2" Type="http://schemas.openxmlformats.org/officeDocument/2006/relationships/notesSlide" Target="../notesSlides/notesSlide20.xml"/><Relationship Id="rId3" Type="http://schemas.openxmlformats.org/officeDocument/2006/relationships/vmlDrawing" Target="../drawings/vmlDrawing1.vml"/><Relationship Id="rId4" Type="http://schemas.openxmlformats.org/officeDocument/2006/relationships/oleObject" Target="../embeddings/oleObject1.bin"/><Relationship Id="rId5" Type="http://schemas.openxmlformats.org/officeDocument/2006/relationships/oleObject" Target="../embeddings/oleObject1.bin"/><Relationship Id="rId6" Type="http://schemas.openxmlformats.org/officeDocument/2006/relationships/image" Target="../media/image3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6.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6.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6.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5.xml"/><Relationship Id="rId2" Type="http://schemas.openxmlformats.org/officeDocument/2006/relationships/notesSlide" Target="../notesSlides/notesSlide24.xml"/><Relationship Id="rId3" Type="http://schemas.openxmlformats.org/officeDocument/2006/relationships/image" Target="../media/image3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5.xml"/><Relationship Id="rId2" Type="http://schemas.openxmlformats.org/officeDocument/2006/relationships/notesSlide" Target="../notesSlides/notesSlide25.xml"/><Relationship Id="rId3" Type="http://schemas.openxmlformats.org/officeDocument/2006/relationships/image" Target="../media/image3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5.xml"/><Relationship Id="rId2" Type="http://schemas.openxmlformats.org/officeDocument/2006/relationships/notesSlide" Target="../notesSlides/notesSlide26.xml"/><Relationship Id="rId3" Type="http://schemas.openxmlformats.org/officeDocument/2006/relationships/image" Target="../media/image1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5.xml"/><Relationship Id="rId2" Type="http://schemas.openxmlformats.org/officeDocument/2006/relationships/notesSlide" Target="../notesSlides/notesSlide27.xml"/><Relationship Id="rId3" Type="http://schemas.openxmlformats.org/officeDocument/2006/relationships/image" Target="../media/image40.png"/><Relationship Id="rId4" Type="http://schemas.openxmlformats.org/officeDocument/2006/relationships/image" Target="../media/image2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5.xml"/><Relationship Id="rId2" Type="http://schemas.openxmlformats.org/officeDocument/2006/relationships/notesSlide" Target="../notesSlides/notesSlide28.xml"/><Relationship Id="rId3" Type="http://schemas.openxmlformats.org/officeDocument/2006/relationships/image" Target="../media/image3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5.xml"/><Relationship Id="rId2" Type="http://schemas.openxmlformats.org/officeDocument/2006/relationships/notesSlide" Target="../notesSlides/notesSlide29.xml"/><Relationship Id="rId3" Type="http://schemas.openxmlformats.org/officeDocument/2006/relationships/image" Target="../media/image2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3.xml"/><Relationship Id="rId3" Type="http://schemas.openxmlformats.org/officeDocument/2006/relationships/image" Target="../media/image2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5.xml"/><Relationship Id="rId2" Type="http://schemas.openxmlformats.org/officeDocument/2006/relationships/notesSlide" Target="../notesSlides/notesSlide30.xml"/><Relationship Id="rId3" Type="http://schemas.openxmlformats.org/officeDocument/2006/relationships/image" Target="../media/image4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5.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5.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7.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7.xml"/><Relationship Id="rId2" Type="http://schemas.openxmlformats.org/officeDocument/2006/relationships/notesSlide" Target="../notesSlides/notesSlide34.xml"/><Relationship Id="rId3" Type="http://schemas.openxmlformats.org/officeDocument/2006/relationships/image" Target="../media/image34.png"/><Relationship Id="rId4" Type="http://schemas.openxmlformats.org/officeDocument/2006/relationships/image" Target="../media/image35.png"/><Relationship Id="rId5" Type="http://schemas.openxmlformats.org/officeDocument/2006/relationships/image" Target="../media/image3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7.xml"/><Relationship Id="rId2" Type="http://schemas.openxmlformats.org/officeDocument/2006/relationships/notesSlide" Target="../notesSlides/notesSlide35.xml"/><Relationship Id="rId3" Type="http://schemas.openxmlformats.org/officeDocument/2006/relationships/image" Target="../media/image4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85.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85.xml"/><Relationship Id="rId2" Type="http://schemas.openxmlformats.org/officeDocument/2006/relationships/notesSlide" Target="../notesSlides/notesSlide37.xml"/><Relationship Id="rId3" Type="http://schemas.openxmlformats.org/officeDocument/2006/relationships/image" Target="../media/image4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85.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85.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4.xml"/><Relationship Id="rId3" Type="http://schemas.openxmlformats.org/officeDocument/2006/relationships/image" Target="../media/image18.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86.xml"/><Relationship Id="rId2" Type="http://schemas.openxmlformats.org/officeDocument/2006/relationships/notesSlide" Target="../notesSlides/notesSlide40.xml"/><Relationship Id="rId3" Type="http://schemas.openxmlformats.org/officeDocument/2006/relationships/image" Target="../media/image5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87.xml"/><Relationship Id="rId2" Type="http://schemas.openxmlformats.org/officeDocument/2006/relationships/notesSlide" Target="../notesSlides/notesSlide41.xml"/><Relationship Id="rId3" Type="http://schemas.openxmlformats.org/officeDocument/2006/relationships/image" Target="../media/image55.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88.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89.xml"/><Relationship Id="rId2" Type="http://schemas.openxmlformats.org/officeDocument/2006/relationships/notesSlide" Target="../notesSlides/notesSlide43.xml"/><Relationship Id="rId3" Type="http://schemas.openxmlformats.org/officeDocument/2006/relationships/image" Target="../media/image65.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85.xml"/><Relationship Id="rId2" Type="http://schemas.openxmlformats.org/officeDocument/2006/relationships/notesSlide" Target="../notesSlides/notesSlide44.xml"/><Relationship Id="rId3" Type="http://schemas.openxmlformats.org/officeDocument/2006/relationships/image" Target="../media/image4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86.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86.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04.xml"/><Relationship Id="rId2" Type="http://schemas.openxmlformats.org/officeDocument/2006/relationships/notesSlide" Target="../notesSlides/notesSlide47.xml"/><Relationship Id="rId3" Type="http://schemas.openxmlformats.org/officeDocument/2006/relationships/image" Target="../media/image39.jp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notesSlide" Target="../notesSlides/notesSlide48.xml"/><Relationship Id="rId3" Type="http://schemas.openxmlformats.org/officeDocument/2006/relationships/image" Target="../media/image50.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85.xml"/><Relationship Id="rId2" Type="http://schemas.openxmlformats.org/officeDocument/2006/relationships/notesSlide" Target="../notesSlides/notesSlide49.xml"/><Relationship Id="rId3" Type="http://schemas.openxmlformats.org/officeDocument/2006/relationships/image" Target="../media/image44.png"/><Relationship Id="rId4" Type="http://schemas.openxmlformats.org/officeDocument/2006/relationships/image" Target="../media/image46.png"/><Relationship Id="rId5" Type="http://schemas.openxmlformats.org/officeDocument/2006/relationships/image" Target="../media/image4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5.xml"/><Relationship Id="rId3" Type="http://schemas.openxmlformats.org/officeDocument/2006/relationships/image" Target="../media/image21.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90.xml"/><Relationship Id="rId2" Type="http://schemas.openxmlformats.org/officeDocument/2006/relationships/notesSlide" Target="../notesSlides/notesSlide50.xml"/><Relationship Id="rId3" Type="http://schemas.openxmlformats.org/officeDocument/2006/relationships/image" Target="../media/image52.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85.xml"/><Relationship Id="rId2" Type="http://schemas.openxmlformats.org/officeDocument/2006/relationships/notesSlide" Target="../notesSlides/notesSlide51.xml"/><Relationship Id="rId3" Type="http://schemas.openxmlformats.org/officeDocument/2006/relationships/image" Target="../media/image53.png"/><Relationship Id="rId4" Type="http://schemas.openxmlformats.org/officeDocument/2006/relationships/image" Target="../media/image60.png"/><Relationship Id="rId5" Type="http://schemas.openxmlformats.org/officeDocument/2006/relationships/image" Target="../media/image49.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87.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87.xml"/><Relationship Id="rId2" Type="http://schemas.openxmlformats.org/officeDocument/2006/relationships/notesSlide" Target="../notesSlides/notesSlide53.xml"/><Relationship Id="rId3" Type="http://schemas.openxmlformats.org/officeDocument/2006/relationships/image" Target="../media/image48.png"/><Relationship Id="rId4" Type="http://schemas.openxmlformats.org/officeDocument/2006/relationships/image" Target="../media/image57.png"/><Relationship Id="rId5" Type="http://schemas.openxmlformats.org/officeDocument/2006/relationships/image" Target="../media/image62.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91.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21.xml"/><Relationship Id="rId2" Type="http://schemas.openxmlformats.org/officeDocument/2006/relationships/notesSlide" Target="../notesSlides/notesSlide55.xml"/><Relationship Id="rId3" Type="http://schemas.openxmlformats.org/officeDocument/2006/relationships/image" Target="../media/image56.png"/><Relationship Id="rId4" Type="http://schemas.openxmlformats.org/officeDocument/2006/relationships/image" Target="../media/image54.png"/><Relationship Id="rId5" Type="http://schemas.openxmlformats.org/officeDocument/2006/relationships/image" Target="../media/image66.png"/><Relationship Id="rId6" Type="http://schemas.openxmlformats.org/officeDocument/2006/relationships/image" Target="../media/image63.png"/><Relationship Id="rId7" Type="http://schemas.openxmlformats.org/officeDocument/2006/relationships/image" Target="../media/image64.png"/><Relationship Id="rId8" Type="http://schemas.openxmlformats.org/officeDocument/2006/relationships/image" Target="../media/image58.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85.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88.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85.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85.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6.xml"/><Relationship Id="rId3" Type="http://schemas.openxmlformats.org/officeDocument/2006/relationships/image" Target="../media/image29.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85.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85.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85.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85.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29.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85.xml"/><Relationship Id="rId2" Type="http://schemas.openxmlformats.org/officeDocument/2006/relationships/notesSlide" Target="../notesSlides/notesSlide65.xml"/><Relationship Id="rId3" Type="http://schemas.openxmlformats.org/officeDocument/2006/relationships/image" Target="../media/image59.png"/><Relationship Id="rId4" Type="http://schemas.openxmlformats.org/officeDocument/2006/relationships/image" Target="../media/image61.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66.xml"/><Relationship Id="rId3" Type="http://schemas.openxmlformats.org/officeDocument/2006/relationships/image" Target="../media/image5.png"/><Relationship Id="rId4" Type="http://schemas.openxmlformats.org/officeDocument/2006/relationships/hyperlink" Target="https://www.kaggle.com/datasets/camnugent/california-housing-prices" TargetMode="Externa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67.xml"/><Relationship Id="rId3" Type="http://schemas.openxmlformats.org/officeDocument/2006/relationships/image" Target="../media/image5.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4.xml"/><Relationship Id="rId2" Type="http://schemas.openxmlformats.org/officeDocument/2006/relationships/notesSlide" Target="../notesSlides/notesSlide6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7.xml"/><Relationship Id="rId3" Type="http://schemas.openxmlformats.org/officeDocument/2006/relationships/image" Target="../media/image1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8.xml"/><Relationship Id="rId3" Type="http://schemas.openxmlformats.org/officeDocument/2006/relationships/image" Target="../media/image22.png"/><Relationship Id="rId4" Type="http://schemas.openxmlformats.org/officeDocument/2006/relationships/image" Target="../media/image2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5" name="Shape 1295"/>
        <p:cNvGrpSpPr/>
        <p:nvPr/>
      </p:nvGrpSpPr>
      <p:grpSpPr>
        <a:xfrm>
          <a:off x="0" y="0"/>
          <a:ext cx="0" cy="0"/>
          <a:chOff x="0" y="0"/>
          <a:chExt cx="0" cy="0"/>
        </a:xfrm>
      </p:grpSpPr>
      <p:sp>
        <p:nvSpPr>
          <p:cNvPr id="1296" name="Google Shape;1296;p1"/>
          <p:cNvSpPr txBox="1"/>
          <p:nvPr/>
        </p:nvSpPr>
        <p:spPr>
          <a:xfrm>
            <a:off x="838200" y="3380280"/>
            <a:ext cx="7875900" cy="206028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200"/>
              <a:buFont typeface="Arial"/>
              <a:buNone/>
            </a:pPr>
            <a:r>
              <a:rPr b="1" i="0" lang="en-US" sz="3200" u="none" cap="none" strike="noStrike">
                <a:solidFill>
                  <a:srgbClr val="FFFFFF"/>
                </a:solidFill>
                <a:latin typeface="Calibri"/>
                <a:ea typeface="Calibri"/>
                <a:cs typeface="Calibri"/>
                <a:sym typeface="Calibri"/>
              </a:rPr>
              <a:t>Machine Learning</a:t>
            </a:r>
            <a:br>
              <a:rPr b="0" i="0" lang="en-US" sz="3200" u="none" cap="none" strike="noStrike">
                <a:solidFill>
                  <a:srgbClr val="000000"/>
                </a:solidFill>
                <a:latin typeface="Calibri"/>
                <a:ea typeface="Calibri"/>
                <a:cs typeface="Calibri"/>
                <a:sym typeface="Calibri"/>
              </a:rPr>
            </a:br>
            <a:r>
              <a:rPr b="1" i="0" lang="en-US" sz="2400" u="none" cap="none" strike="noStrike">
                <a:solidFill>
                  <a:srgbClr val="FFC000"/>
                </a:solidFill>
                <a:latin typeface="Calibri"/>
                <a:ea typeface="Calibri"/>
                <a:cs typeface="Calibri"/>
                <a:sym typeface="Calibri"/>
              </a:rPr>
              <a:t>AIML CZG565</a:t>
            </a:r>
            <a:endParaRPr b="1" i="0" sz="2400" u="none" cap="none" strike="noStrike">
              <a:solidFill>
                <a:srgbClr val="FFC000"/>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2400"/>
              <a:buFont typeface="Arial"/>
              <a:buNone/>
            </a:pPr>
            <a:r>
              <a:rPr b="1" i="0" lang="en-US" sz="2400" u="none" cap="none" strike="noStrike">
                <a:solidFill>
                  <a:srgbClr val="FFC000"/>
                </a:solidFill>
                <a:latin typeface="Calibri"/>
                <a:ea typeface="Calibri"/>
                <a:cs typeface="Calibri"/>
                <a:sym typeface="Calibri"/>
              </a:rPr>
              <a:t>M2 : Machine Learning Workflow</a:t>
            </a:r>
            <a:endParaRPr b="0" i="0" sz="1400" u="none" cap="none" strike="noStrike">
              <a:solidFill>
                <a:srgbClr val="000000"/>
              </a:solidFill>
              <a:latin typeface="Arial"/>
              <a:ea typeface="Arial"/>
              <a:cs typeface="Arial"/>
              <a:sym typeface="Arial"/>
            </a:endParaRPr>
          </a:p>
          <a:p>
            <a:pPr indent="0" lvl="0" marL="0" marR="0" rtl="0" algn="r">
              <a:lnSpc>
                <a:spcPct val="100000"/>
              </a:lnSpc>
              <a:spcBef>
                <a:spcPts val="0"/>
              </a:spcBef>
              <a:spcAft>
                <a:spcPts val="0"/>
              </a:spcAft>
              <a:buClr>
                <a:srgbClr val="000000"/>
              </a:buClr>
              <a:buSzPts val="2200"/>
              <a:buFont typeface="Arial"/>
              <a:buNone/>
            </a:pPr>
            <a:r>
              <a:t/>
            </a:r>
            <a:endParaRPr b="0" i="0" sz="3200" u="none" cap="none" strike="noStrike">
              <a:solidFill>
                <a:srgbClr val="000000"/>
              </a:solidFill>
              <a:latin typeface="Calibri"/>
              <a:ea typeface="Calibri"/>
              <a:cs typeface="Calibri"/>
              <a:sym typeface="Calibri"/>
            </a:endParaRPr>
          </a:p>
        </p:txBody>
      </p:sp>
      <p:sp>
        <p:nvSpPr>
          <p:cNvPr id="1297" name="Google Shape;1297;p1"/>
          <p:cNvSpPr txBox="1"/>
          <p:nvPr/>
        </p:nvSpPr>
        <p:spPr>
          <a:xfrm>
            <a:off x="2267640" y="5410080"/>
            <a:ext cx="6266160" cy="533160"/>
          </a:xfrm>
          <a:prstGeom prst="rect">
            <a:avLst/>
          </a:prstGeom>
          <a:noFill/>
          <a:ln>
            <a:noFill/>
          </a:ln>
        </p:spPr>
        <p:txBody>
          <a:bodyPr anchorCtr="0" anchor="b" bIns="45700" lIns="91425" spcFirstLastPara="1" rIns="91425" wrap="square" tIns="45700">
            <a:noAutofit/>
          </a:bodyPr>
          <a:lstStyle/>
          <a:p>
            <a:pPr indent="0" lvl="0" marL="0" marR="0" rtl="0" algn="r">
              <a:lnSpc>
                <a:spcPct val="128000"/>
              </a:lnSpc>
              <a:spcBef>
                <a:spcPts val="0"/>
              </a:spcBef>
              <a:spcAft>
                <a:spcPts val="0"/>
              </a:spcAft>
              <a:buClr>
                <a:srgbClr val="000000"/>
              </a:buClr>
              <a:buSzPts val="1800"/>
              <a:buFont typeface="Arial"/>
              <a:buNone/>
            </a:pPr>
            <a:r>
              <a:t/>
            </a:r>
            <a:endParaRPr b="0" i="0" sz="1800" u="none" cap="none" strike="noStrike">
              <a:solidFill>
                <a:srgbClr val="FF9900"/>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8" name="Shape 1368"/>
        <p:cNvGrpSpPr/>
        <p:nvPr/>
      </p:nvGrpSpPr>
      <p:grpSpPr>
        <a:xfrm>
          <a:off x="0" y="0"/>
          <a:ext cx="0" cy="0"/>
          <a:chOff x="0" y="0"/>
          <a:chExt cx="0" cy="0"/>
        </a:xfrm>
      </p:grpSpPr>
      <p:graphicFrame>
        <p:nvGraphicFramePr>
          <p:cNvPr id="1369" name="Google Shape;1369;p127"/>
          <p:cNvGraphicFramePr/>
          <p:nvPr/>
        </p:nvGraphicFramePr>
        <p:xfrm>
          <a:off x="148590" y="1524000"/>
          <a:ext cx="3000000" cy="3000000"/>
        </p:xfrm>
        <a:graphic>
          <a:graphicData uri="http://schemas.openxmlformats.org/drawingml/2006/table">
            <a:tbl>
              <a:tblPr>
                <a:noFill/>
                <a:tableStyleId>{90093EE8-26A3-42DE-9A2E-0ADB3C29624D}</a:tableStyleId>
              </a:tblPr>
              <a:tblGrid>
                <a:gridCol w="1530075"/>
                <a:gridCol w="2003975"/>
                <a:gridCol w="1039475"/>
                <a:gridCol w="4094325"/>
              </a:tblGrid>
              <a:tr h="754200">
                <a:tc>
                  <a:txBody>
                    <a:bodyPr/>
                    <a:lstStyle/>
                    <a:p>
                      <a:pPr indent="0" lvl="0" marL="0" marR="0" rtl="0" algn="l">
                        <a:lnSpc>
                          <a:spcPct val="100000"/>
                        </a:lnSpc>
                        <a:spcBef>
                          <a:spcPts val="0"/>
                        </a:spcBef>
                        <a:spcAft>
                          <a:spcPts val="0"/>
                        </a:spcAft>
                        <a:buClr>
                          <a:srgbClr val="000000"/>
                        </a:buClr>
                        <a:buSzPts val="1800"/>
                        <a:buFont typeface="Arial"/>
                        <a:buNone/>
                      </a:pPr>
                      <a:r>
                        <a:rPr b="0" lang="en-US" sz="1800" u="none" cap="none" strike="noStrike"/>
                        <a:t>Colab</a:t>
                      </a:r>
                      <a:endParaRPr b="0" sz="1800" u="none" cap="none" strike="noStrike"/>
                    </a:p>
                  </a:txBody>
                  <a:tcPr marT="18550" marB="18550" marR="18550" marL="185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F9F9F9"/>
                    </a:solidFill>
                  </a:tcPr>
                </a:tc>
                <a:tc>
                  <a:txBody>
                    <a:bodyPr/>
                    <a:lstStyle/>
                    <a:p>
                      <a:pPr indent="0" lvl="0" marL="0" marR="0" rtl="0" algn="l">
                        <a:lnSpc>
                          <a:spcPct val="100000"/>
                        </a:lnSpc>
                        <a:spcBef>
                          <a:spcPts val="0"/>
                        </a:spcBef>
                        <a:spcAft>
                          <a:spcPts val="0"/>
                        </a:spcAft>
                        <a:buClr>
                          <a:srgbClr val="000000"/>
                        </a:buClr>
                        <a:buSzPts val="1800"/>
                        <a:buFont typeface="Arial"/>
                        <a:buNone/>
                      </a:pPr>
                      <a:r>
                        <a:rPr b="0" lang="en-US" sz="1800" u="none" cap="none" strike="noStrike"/>
                        <a:t>Cloud Service</a:t>
                      </a:r>
                      <a:endParaRPr sz="1800" u="none" cap="none" strike="noStrike"/>
                    </a:p>
                  </a:txBody>
                  <a:tcPr marT="18550" marB="18550" marR="18550" marL="185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F9F9F9"/>
                    </a:solidFill>
                  </a:tcPr>
                </a:tc>
                <a:tc>
                  <a:txBody>
                    <a:bodyPr/>
                    <a:lstStyle/>
                    <a:p>
                      <a:pPr indent="0" lvl="0" marL="0" marR="0" rtl="0" algn="l">
                        <a:lnSpc>
                          <a:spcPct val="100000"/>
                        </a:lnSpc>
                        <a:spcBef>
                          <a:spcPts val="0"/>
                        </a:spcBef>
                        <a:spcAft>
                          <a:spcPts val="0"/>
                        </a:spcAft>
                        <a:buClr>
                          <a:srgbClr val="000000"/>
                        </a:buClr>
                        <a:buSzPts val="1800"/>
                        <a:buFont typeface="Arial"/>
                        <a:buNone/>
                      </a:pPr>
                      <a:r>
                        <a:rPr b="0" lang="en-US" sz="1800" u="none" cap="none" strike="noStrike"/>
                        <a:t>-</a:t>
                      </a:r>
                      <a:endParaRPr sz="1800" u="none" cap="none" strike="noStrike"/>
                    </a:p>
                  </a:txBody>
                  <a:tcPr marT="18550" marB="18550" marR="18550" marL="185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F9F9F9"/>
                    </a:solidFill>
                  </a:tcPr>
                </a:tc>
                <a:tc>
                  <a:txBody>
                    <a:bodyPr/>
                    <a:lstStyle/>
                    <a:p>
                      <a:pPr indent="0" lvl="0" marL="0" marR="0" rtl="0" algn="l">
                        <a:lnSpc>
                          <a:spcPct val="100000"/>
                        </a:lnSpc>
                        <a:spcBef>
                          <a:spcPts val="0"/>
                        </a:spcBef>
                        <a:spcAft>
                          <a:spcPts val="0"/>
                        </a:spcAft>
                        <a:buClr>
                          <a:srgbClr val="000000"/>
                        </a:buClr>
                        <a:buSzPts val="1800"/>
                        <a:buFont typeface="Arial"/>
                        <a:buNone/>
                      </a:pPr>
                      <a:r>
                        <a:rPr b="0" lang="en-US" sz="1800" u="none" cap="none" strike="noStrike"/>
                        <a:t>Supports libraries of PyTorch, Keras, TensorFlow, and OpenCV</a:t>
                      </a:r>
                      <a:endParaRPr b="0" sz="1800" u="none" cap="none" strike="noStrike"/>
                    </a:p>
                  </a:txBody>
                  <a:tcPr marT="18550" marB="18550" marR="18550" marL="185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F9F9F9"/>
                    </a:solidFill>
                  </a:tcPr>
                </a:tc>
              </a:tr>
              <a:tr h="906175">
                <a:tc>
                  <a:txBody>
                    <a:bodyPr/>
                    <a:lstStyle/>
                    <a:p>
                      <a:pPr indent="0" lvl="0" marL="0" marR="0" rtl="0" algn="l">
                        <a:lnSpc>
                          <a:spcPct val="100000"/>
                        </a:lnSpc>
                        <a:spcBef>
                          <a:spcPts val="0"/>
                        </a:spcBef>
                        <a:spcAft>
                          <a:spcPts val="0"/>
                        </a:spcAft>
                        <a:buClr>
                          <a:srgbClr val="000000"/>
                        </a:buClr>
                        <a:buSzPts val="1800"/>
                        <a:buFont typeface="Arial"/>
                        <a:buNone/>
                      </a:pPr>
                      <a:r>
                        <a:rPr b="0" lang="en-US" sz="1800" u="none" cap="none" strike="noStrike"/>
                        <a:t>Apache Mahout</a:t>
                      </a:r>
                      <a:endParaRPr sz="1800" u="none" cap="none" strike="noStrike"/>
                    </a:p>
                  </a:txBody>
                  <a:tcPr marT="18550" marB="18550" marR="18550" marL="185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800"/>
                        <a:buFont typeface="Arial"/>
                        <a:buNone/>
                      </a:pPr>
                      <a:r>
                        <a:rPr b="0" lang="en-US" sz="1800" u="none" cap="none" strike="noStrike"/>
                        <a:t>Cross-platform</a:t>
                      </a:r>
                      <a:endParaRPr sz="1800" u="none" cap="none" strike="noStrike"/>
                    </a:p>
                  </a:txBody>
                  <a:tcPr marT="18550" marB="18550" marR="18550" marL="185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800"/>
                        <a:buFont typeface="Arial"/>
                        <a:buNone/>
                      </a:pPr>
                      <a:r>
                        <a:rPr b="0" lang="en-US" sz="1800" u="none" cap="none" strike="noStrike"/>
                        <a:t>Java</a:t>
                      </a:r>
                      <a:br>
                        <a:rPr b="0" lang="en-US" sz="1800" u="none" cap="none" strike="noStrike"/>
                      </a:br>
                      <a:r>
                        <a:rPr b="0" lang="en-US" sz="1800" u="none" cap="none" strike="noStrike"/>
                        <a:t>Scala</a:t>
                      </a:r>
                      <a:endParaRPr sz="1800" u="none" cap="none" strike="noStrike"/>
                    </a:p>
                  </a:txBody>
                  <a:tcPr marT="18550" marB="18550" marR="18550" marL="185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800"/>
                        <a:buFont typeface="Arial"/>
                        <a:buNone/>
                      </a:pPr>
                      <a:r>
                        <a:rPr b="0" lang="en-US" sz="1800" u="none" cap="none" strike="noStrike"/>
                        <a:t>Preprocessors,Regression</a:t>
                      </a:r>
                      <a:br>
                        <a:rPr b="0" lang="en-US" sz="1800" u="none" cap="none" strike="noStrike"/>
                      </a:br>
                      <a:r>
                        <a:rPr b="0" lang="en-US" sz="1800" u="none" cap="none" strike="noStrike"/>
                        <a:t>Clustering, Recommenders</a:t>
                      </a:r>
                      <a:br>
                        <a:rPr b="0" lang="en-US" sz="1800" u="none" cap="none" strike="noStrike"/>
                      </a:br>
                      <a:r>
                        <a:rPr b="0" lang="en-US" sz="1800" u="none" cap="none" strike="noStrike"/>
                        <a:t>Distributed Linear Algebra.</a:t>
                      </a:r>
                      <a:endParaRPr b="0" sz="1800" u="none" cap="none" strike="noStrike"/>
                    </a:p>
                  </a:txBody>
                  <a:tcPr marT="18550" marB="18550" marR="18550" marL="185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FFFFFF"/>
                    </a:solidFill>
                  </a:tcPr>
                </a:tc>
              </a:tr>
              <a:tr h="991800">
                <a:tc>
                  <a:txBody>
                    <a:bodyPr/>
                    <a:lstStyle/>
                    <a:p>
                      <a:pPr indent="0" lvl="0" marL="0" marR="0" rtl="0" algn="l">
                        <a:lnSpc>
                          <a:spcPct val="100000"/>
                        </a:lnSpc>
                        <a:spcBef>
                          <a:spcPts val="0"/>
                        </a:spcBef>
                        <a:spcAft>
                          <a:spcPts val="0"/>
                        </a:spcAft>
                        <a:buClr>
                          <a:srgbClr val="000000"/>
                        </a:buClr>
                        <a:buSzPts val="1800"/>
                        <a:buFont typeface="Arial"/>
                        <a:buNone/>
                      </a:pPr>
                      <a:r>
                        <a:rPr b="0" lang="en-US" sz="1800" u="none" cap="none" strike="noStrike"/>
                        <a:t>Accors.Net</a:t>
                      </a:r>
                      <a:endParaRPr b="0" sz="1800" u="none" cap="none" strike="noStrike"/>
                    </a:p>
                  </a:txBody>
                  <a:tcPr marT="18550" marB="18550" marR="18550" marL="185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F9F9F9"/>
                    </a:solidFill>
                  </a:tcPr>
                </a:tc>
                <a:tc>
                  <a:txBody>
                    <a:bodyPr/>
                    <a:lstStyle/>
                    <a:p>
                      <a:pPr indent="0" lvl="0" marL="0" marR="0" rtl="0" algn="l">
                        <a:lnSpc>
                          <a:spcPct val="100000"/>
                        </a:lnSpc>
                        <a:spcBef>
                          <a:spcPts val="0"/>
                        </a:spcBef>
                        <a:spcAft>
                          <a:spcPts val="0"/>
                        </a:spcAft>
                        <a:buClr>
                          <a:srgbClr val="000000"/>
                        </a:buClr>
                        <a:buSzPts val="1800"/>
                        <a:buFont typeface="Arial"/>
                        <a:buNone/>
                      </a:pPr>
                      <a:r>
                        <a:rPr b="0" lang="en-US" sz="1800" u="none" cap="none" strike="noStrike"/>
                        <a:t>Cross-platform</a:t>
                      </a:r>
                      <a:endParaRPr sz="1800" u="none" cap="none" strike="noStrike"/>
                    </a:p>
                  </a:txBody>
                  <a:tcPr marT="18550" marB="18550" marR="18550" marL="185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F9F9F9"/>
                    </a:solidFill>
                  </a:tcPr>
                </a:tc>
                <a:tc>
                  <a:txBody>
                    <a:bodyPr/>
                    <a:lstStyle/>
                    <a:p>
                      <a:pPr indent="0" lvl="0" marL="0" marR="0" rtl="0" algn="l">
                        <a:lnSpc>
                          <a:spcPct val="100000"/>
                        </a:lnSpc>
                        <a:spcBef>
                          <a:spcPts val="0"/>
                        </a:spcBef>
                        <a:spcAft>
                          <a:spcPts val="0"/>
                        </a:spcAft>
                        <a:buClr>
                          <a:srgbClr val="000000"/>
                        </a:buClr>
                        <a:buSzPts val="1800"/>
                        <a:buFont typeface="Arial"/>
                        <a:buNone/>
                      </a:pPr>
                      <a:r>
                        <a:rPr b="0" lang="en-US" sz="1800" u="none" cap="none" strike="noStrike"/>
                        <a:t>C#</a:t>
                      </a:r>
                      <a:endParaRPr sz="1800" u="none" cap="none" strike="noStrike"/>
                    </a:p>
                  </a:txBody>
                  <a:tcPr marT="18550" marB="18550" marR="18550" marL="185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F9F9F9"/>
                    </a:solidFill>
                  </a:tcPr>
                </a:tc>
                <a:tc>
                  <a:txBody>
                    <a:bodyPr/>
                    <a:lstStyle/>
                    <a:p>
                      <a:pPr indent="0" lvl="0" marL="0" marR="0" rtl="0" algn="l">
                        <a:lnSpc>
                          <a:spcPct val="100000"/>
                        </a:lnSpc>
                        <a:spcBef>
                          <a:spcPts val="0"/>
                        </a:spcBef>
                        <a:spcAft>
                          <a:spcPts val="0"/>
                        </a:spcAft>
                        <a:buClr>
                          <a:srgbClr val="000000"/>
                        </a:buClr>
                        <a:buSzPts val="1800"/>
                        <a:buFont typeface="Arial"/>
                        <a:buNone/>
                      </a:pPr>
                      <a:r>
                        <a:rPr b="0" lang="en-US" sz="1800" u="none" cap="none" strike="noStrike"/>
                        <a:t>Classification, Regression, Distribution</a:t>
                      </a:r>
                      <a:br>
                        <a:rPr b="0" lang="en-US" sz="1800" u="none" cap="none" strike="noStrike"/>
                      </a:br>
                      <a:r>
                        <a:rPr b="0" lang="en-US" sz="1800" u="none" cap="none" strike="noStrike"/>
                        <a:t>Clustering, Hypothesis Tests &amp;</a:t>
                      </a:r>
                      <a:br>
                        <a:rPr b="0" lang="en-US" sz="1800" u="none" cap="none" strike="noStrike"/>
                      </a:br>
                      <a:r>
                        <a:rPr b="0" lang="en-US" sz="1800" u="none" cap="none" strike="noStrike"/>
                        <a:t>Kernel Methods, Image, Audio &amp; Signal &amp; Vision</a:t>
                      </a:r>
                      <a:endParaRPr b="0" sz="1800" u="none" cap="none" strike="noStrike"/>
                    </a:p>
                  </a:txBody>
                  <a:tcPr marT="18550" marB="18550" marR="18550" marL="185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F9F9F9"/>
                    </a:solidFill>
                  </a:tcPr>
                </a:tc>
              </a:tr>
              <a:tr h="898375">
                <a:tc>
                  <a:txBody>
                    <a:bodyPr/>
                    <a:lstStyle/>
                    <a:p>
                      <a:pPr indent="0" lvl="0" marL="0" marR="0" rtl="0" algn="l">
                        <a:lnSpc>
                          <a:spcPct val="100000"/>
                        </a:lnSpc>
                        <a:spcBef>
                          <a:spcPts val="0"/>
                        </a:spcBef>
                        <a:spcAft>
                          <a:spcPts val="0"/>
                        </a:spcAft>
                        <a:buClr>
                          <a:srgbClr val="000000"/>
                        </a:buClr>
                        <a:buSzPts val="1800"/>
                        <a:buFont typeface="Arial"/>
                        <a:buNone/>
                      </a:pPr>
                      <a:r>
                        <a:rPr b="0" lang="en-US" sz="1800" u="none" cap="none" strike="noStrike"/>
                        <a:t>Shogun</a:t>
                      </a:r>
                      <a:endParaRPr sz="1800" u="none" cap="none" strike="noStrike"/>
                    </a:p>
                  </a:txBody>
                  <a:tcPr marT="18550" marB="18550" marR="18550" marL="185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800"/>
                        <a:buFont typeface="Arial"/>
                        <a:buNone/>
                      </a:pPr>
                      <a:r>
                        <a:rPr b="0" lang="en-US" sz="1800" u="none" cap="none" strike="noStrike"/>
                        <a:t>Windows</a:t>
                      </a:r>
                      <a:br>
                        <a:rPr b="0" lang="en-US" sz="1800" u="none" cap="none" strike="noStrike"/>
                      </a:br>
                      <a:r>
                        <a:rPr b="0" lang="en-US" sz="1800" u="none" cap="none" strike="noStrike"/>
                        <a:t>Linux, UNIX</a:t>
                      </a:r>
                      <a:br>
                        <a:rPr b="0" lang="en-US" sz="1800" u="none" cap="none" strike="noStrike"/>
                      </a:br>
                      <a:r>
                        <a:rPr b="0" lang="en-US" sz="1800" u="none" cap="none" strike="noStrike"/>
                        <a:t>Mac OS</a:t>
                      </a:r>
                      <a:br>
                        <a:rPr b="0" lang="en-US" sz="1800" u="none" cap="none" strike="noStrike"/>
                      </a:br>
                      <a:endParaRPr b="0" sz="1800" u="none" cap="none" strike="noStrike"/>
                    </a:p>
                  </a:txBody>
                  <a:tcPr marT="18550" marB="18550" marR="18550" marL="185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800"/>
                        <a:buFont typeface="Arial"/>
                        <a:buNone/>
                      </a:pPr>
                      <a:r>
                        <a:rPr b="0" lang="en-US" sz="1800" u="none" cap="none" strike="noStrike"/>
                        <a:t>C++</a:t>
                      </a:r>
                      <a:endParaRPr sz="1800" u="none" cap="none" strike="noStrike"/>
                    </a:p>
                  </a:txBody>
                  <a:tcPr marT="18550" marB="18550" marR="18550" marL="185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800"/>
                        <a:buFont typeface="Arial"/>
                        <a:buNone/>
                      </a:pPr>
                      <a:r>
                        <a:rPr b="0" lang="en-US" sz="1800" u="none" cap="none" strike="noStrike"/>
                        <a:t>Regression, Classification, Clustering</a:t>
                      </a:r>
                      <a:br>
                        <a:rPr b="0" lang="en-US" sz="1800" u="none" cap="none" strike="noStrike"/>
                      </a:br>
                      <a:r>
                        <a:rPr b="0" lang="en-US" sz="1800" u="none" cap="none" strike="noStrike"/>
                        <a:t>Support vector machines. Dimensionality reduction, Online learning etc.</a:t>
                      </a:r>
                      <a:br>
                        <a:rPr b="0" lang="en-US" sz="1800" u="none" cap="none" strike="noStrike"/>
                      </a:br>
                      <a:endParaRPr b="0" sz="1800" u="none" cap="none" strike="noStrike"/>
                    </a:p>
                  </a:txBody>
                  <a:tcPr marT="18550" marB="18550" marR="18550" marL="185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FFFFFF"/>
                    </a:solidFill>
                  </a:tcPr>
                </a:tc>
              </a:tr>
              <a:tr h="313600">
                <a:tc>
                  <a:txBody>
                    <a:bodyPr/>
                    <a:lstStyle/>
                    <a:p>
                      <a:pPr indent="0" lvl="0" marL="0" marR="0" rtl="0" algn="l">
                        <a:lnSpc>
                          <a:spcPct val="100000"/>
                        </a:lnSpc>
                        <a:spcBef>
                          <a:spcPts val="0"/>
                        </a:spcBef>
                        <a:spcAft>
                          <a:spcPts val="0"/>
                        </a:spcAft>
                        <a:buClr>
                          <a:srgbClr val="000000"/>
                        </a:buClr>
                        <a:buSzPts val="1800"/>
                        <a:buFont typeface="Arial"/>
                        <a:buNone/>
                      </a:pPr>
                      <a:r>
                        <a:rPr b="0" lang="en-US" sz="1800" u="none" cap="none" strike="noStrike"/>
                        <a:t>Keras.io</a:t>
                      </a:r>
                      <a:endParaRPr sz="1800" u="none" cap="none" strike="noStrike"/>
                    </a:p>
                  </a:txBody>
                  <a:tcPr marT="18550" marB="18550" marR="18550" marL="185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Clr>
                          <a:srgbClr val="000000"/>
                        </a:buClr>
                        <a:buSzPts val="1800"/>
                        <a:buFont typeface="Arial"/>
                        <a:buNone/>
                      </a:pPr>
                      <a:r>
                        <a:rPr b="0" lang="en-US" sz="1800" u="none" cap="none" strike="noStrike"/>
                        <a:t>Cross-platform</a:t>
                      </a:r>
                      <a:endParaRPr sz="1800" u="none" cap="none" strike="noStrike"/>
                    </a:p>
                  </a:txBody>
                  <a:tcPr marT="18550" marB="18550" marR="18550" marL="185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Clr>
                          <a:srgbClr val="000000"/>
                        </a:buClr>
                        <a:buSzPts val="1800"/>
                        <a:buFont typeface="Arial"/>
                        <a:buNone/>
                      </a:pPr>
                      <a:r>
                        <a:rPr b="0" lang="en-US" sz="1800" u="none" cap="none" strike="noStrike"/>
                        <a:t>Python</a:t>
                      </a:r>
                      <a:endParaRPr sz="1800" u="none" cap="none" strike="noStrike"/>
                    </a:p>
                  </a:txBody>
                  <a:tcPr marT="18550" marB="18550" marR="18550" marL="185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Clr>
                          <a:srgbClr val="000000"/>
                        </a:buClr>
                        <a:buSzPts val="1800"/>
                        <a:buFont typeface="Arial"/>
                        <a:buNone/>
                      </a:pPr>
                      <a:r>
                        <a:rPr b="0" lang="en-US" sz="1800" u="none" cap="none" strike="noStrike"/>
                        <a:t>API for neural networks</a:t>
                      </a:r>
                      <a:endParaRPr sz="1800" u="none" cap="none" strike="noStrike"/>
                    </a:p>
                  </a:txBody>
                  <a:tcPr marT="18550" marB="18550" marR="18550" marL="185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3F3F3"/>
                    </a:solidFill>
                  </a:tcPr>
                </a:tc>
              </a:tr>
            </a:tbl>
          </a:graphicData>
        </a:graphic>
      </p:graphicFrame>
      <p:sp>
        <p:nvSpPr>
          <p:cNvPr id="1370" name="Google Shape;1370;p127"/>
          <p:cNvSpPr txBox="1"/>
          <p:nvPr>
            <p:ph type="title"/>
          </p:nvPr>
        </p:nvSpPr>
        <p:spPr>
          <a:xfrm>
            <a:off x="0" y="609600"/>
            <a:ext cx="9212580" cy="11430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4000"/>
              <a:buFont typeface="Calibri"/>
              <a:buNone/>
            </a:pPr>
            <a:r>
              <a:rPr b="1" lang="en-US" sz="2400">
                <a:latin typeface="Arial"/>
                <a:ea typeface="Arial"/>
                <a:cs typeface="Arial"/>
                <a:sym typeface="Arial"/>
              </a:rPr>
              <a:t>Open source ML programming tools</a:t>
            </a:r>
            <a:endParaRPr b="1" sz="2400">
              <a:latin typeface="Arial"/>
              <a:ea typeface="Arial"/>
              <a:cs typeface="Arial"/>
              <a:sym typeface="Arial"/>
            </a:endParaRPr>
          </a:p>
        </p:txBody>
      </p:sp>
      <p:sp>
        <p:nvSpPr>
          <p:cNvPr id="1371" name="Google Shape;1371;p127"/>
          <p:cNvSpPr txBox="1"/>
          <p:nvPr>
            <p:ph idx="12" type="sldNum"/>
          </p:nvPr>
        </p:nvSpPr>
        <p:spPr>
          <a:xfrm>
            <a:off x="8532440" y="6237312"/>
            <a:ext cx="611560" cy="29311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fld id="{00000000-1234-1234-1234-123412341234}" type="slidenum">
              <a:rPr b="1" i="0" lang="en-US" sz="1600" u="none" cap="none" strike="noStrike">
                <a:solidFill>
                  <a:srgbClr val="000000"/>
                </a:solidFill>
                <a:latin typeface="Tahoma"/>
                <a:ea typeface="Tahoma"/>
                <a:cs typeface="Tahoma"/>
                <a:sym typeface="Tahoma"/>
              </a:rPr>
              <a:t>‹#›</a:t>
            </a:fld>
            <a:endParaRPr b="1" i="0" sz="1600" u="none" cap="none" strike="noStrike">
              <a:solidFill>
                <a:srgbClr val="000000"/>
              </a:solidFill>
              <a:latin typeface="Tahoma"/>
              <a:ea typeface="Tahoma"/>
              <a:cs typeface="Tahoma"/>
              <a:sym typeface="Tahoma"/>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5" name="Shape 1375"/>
        <p:cNvGrpSpPr/>
        <p:nvPr/>
      </p:nvGrpSpPr>
      <p:grpSpPr>
        <a:xfrm>
          <a:off x="0" y="0"/>
          <a:ext cx="0" cy="0"/>
          <a:chOff x="0" y="0"/>
          <a:chExt cx="0" cy="0"/>
        </a:xfrm>
      </p:grpSpPr>
      <p:pic>
        <p:nvPicPr>
          <p:cNvPr id="1376" name="Google Shape;1376;p128"/>
          <p:cNvPicPr preferRelativeResize="0"/>
          <p:nvPr/>
        </p:nvPicPr>
        <p:blipFill rotWithShape="1">
          <a:blip r:embed="rId3">
            <a:alphaModFix/>
          </a:blip>
          <a:srcRect b="0" l="0" r="0" t="0"/>
          <a:stretch/>
        </p:blipFill>
        <p:spPr>
          <a:xfrm>
            <a:off x="228600" y="1447800"/>
            <a:ext cx="7239000" cy="5029200"/>
          </a:xfrm>
          <a:prstGeom prst="rect">
            <a:avLst/>
          </a:prstGeom>
          <a:noFill/>
          <a:ln>
            <a:noFill/>
          </a:ln>
        </p:spPr>
      </p:pic>
      <p:sp>
        <p:nvSpPr>
          <p:cNvPr id="1377" name="Google Shape;1377;p128"/>
          <p:cNvSpPr txBox="1"/>
          <p:nvPr>
            <p:ph idx="12" type="sldNum"/>
          </p:nvPr>
        </p:nvSpPr>
        <p:spPr>
          <a:xfrm>
            <a:off x="8532440" y="6237312"/>
            <a:ext cx="611560" cy="29311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fld id="{00000000-1234-1234-1234-123412341234}" type="slidenum">
              <a:rPr b="1" i="0" lang="en-US" sz="1600" u="none" cap="none" strike="noStrike">
                <a:solidFill>
                  <a:srgbClr val="000000"/>
                </a:solidFill>
                <a:latin typeface="Tahoma"/>
                <a:ea typeface="Tahoma"/>
                <a:cs typeface="Tahoma"/>
                <a:sym typeface="Tahoma"/>
              </a:rPr>
              <a:t>‹#›</a:t>
            </a:fld>
            <a:endParaRPr b="1" i="0" sz="1600" u="none" cap="none" strike="noStrike">
              <a:solidFill>
                <a:srgbClr val="000000"/>
              </a:solidFill>
              <a:latin typeface="Tahoma"/>
              <a:ea typeface="Tahoma"/>
              <a:cs typeface="Tahoma"/>
              <a:sym typeface="Tahoma"/>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1" name="Shape 1381"/>
        <p:cNvGrpSpPr/>
        <p:nvPr/>
      </p:nvGrpSpPr>
      <p:grpSpPr>
        <a:xfrm>
          <a:off x="0" y="0"/>
          <a:ext cx="0" cy="0"/>
          <a:chOff x="0" y="0"/>
          <a:chExt cx="0" cy="0"/>
        </a:xfrm>
      </p:grpSpPr>
      <p:sp>
        <p:nvSpPr>
          <p:cNvPr id="1382" name="Google Shape;1382;p129"/>
          <p:cNvSpPr txBox="1"/>
          <p:nvPr>
            <p:ph type="title"/>
          </p:nvPr>
        </p:nvSpPr>
        <p:spPr>
          <a:xfrm>
            <a:off x="138332" y="1101969"/>
            <a:ext cx="8001000" cy="1752600"/>
          </a:xfrm>
          <a:prstGeom prst="rect">
            <a:avLst/>
          </a:prstGeom>
          <a:noFill/>
          <a:ln>
            <a:noFill/>
          </a:ln>
        </p:spPr>
        <p:txBody>
          <a:bodyPr anchorCtr="0" anchor="ctr" bIns="45700" lIns="91425" spcFirstLastPara="1" rIns="91425" wrap="square" tIns="45700">
            <a:normAutofit/>
          </a:bodyPr>
          <a:lstStyle/>
          <a:p>
            <a:pPr indent="-228600" lvl="0" marL="457200" rtl="0" algn="ctr">
              <a:lnSpc>
                <a:spcPct val="100000"/>
              </a:lnSpc>
              <a:spcBef>
                <a:spcPts val="0"/>
              </a:spcBef>
              <a:spcAft>
                <a:spcPts val="0"/>
              </a:spcAft>
              <a:buClr>
                <a:schemeClr val="dk1"/>
              </a:buClr>
              <a:buSzPts val="3600"/>
              <a:buFont typeface="Arial"/>
              <a:buNone/>
            </a:pPr>
            <a:r>
              <a:rPr b="1" lang="en-US">
                <a:solidFill>
                  <a:srgbClr val="C00000"/>
                </a:solidFill>
                <a:latin typeface="Arial"/>
                <a:ea typeface="Arial"/>
                <a:cs typeface="Arial"/>
                <a:sym typeface="Arial"/>
              </a:rPr>
              <a:t>ML workflow</a:t>
            </a:r>
            <a:endParaRPr b="1">
              <a:solidFill>
                <a:srgbClr val="C00000"/>
              </a:solidFill>
              <a:latin typeface="Arial"/>
              <a:ea typeface="Arial"/>
              <a:cs typeface="Arial"/>
              <a:sym typeface="Arial"/>
            </a:endParaRPr>
          </a:p>
        </p:txBody>
      </p:sp>
      <p:pic>
        <p:nvPicPr>
          <p:cNvPr descr="What Is Machine Learning - Introduction To Machine Learning - Edureka" id="1383" name="Google Shape;1383;p129"/>
          <p:cNvPicPr preferRelativeResize="0"/>
          <p:nvPr/>
        </p:nvPicPr>
        <p:blipFill rotWithShape="1">
          <a:blip r:embed="rId3">
            <a:alphaModFix/>
          </a:blip>
          <a:srcRect b="0" l="0" r="0" t="0"/>
          <a:stretch/>
        </p:blipFill>
        <p:spPr>
          <a:xfrm>
            <a:off x="686690" y="2655841"/>
            <a:ext cx="7767994" cy="2971236"/>
          </a:xfrm>
          <a:prstGeom prst="rect">
            <a:avLst/>
          </a:prstGeom>
          <a:noFill/>
          <a:ln>
            <a:noFill/>
          </a:ln>
        </p:spPr>
      </p:pic>
      <p:sp>
        <p:nvSpPr>
          <p:cNvPr id="1384" name="Google Shape;1384;p129"/>
          <p:cNvSpPr txBox="1"/>
          <p:nvPr>
            <p:ph idx="12" type="sldNum"/>
          </p:nvPr>
        </p:nvSpPr>
        <p:spPr>
          <a:xfrm>
            <a:off x="8532440" y="6237312"/>
            <a:ext cx="611560" cy="29311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fld id="{00000000-1234-1234-1234-123412341234}" type="slidenum">
              <a:rPr b="1" i="0" lang="en-US" sz="1600" u="none" cap="none" strike="noStrike">
                <a:solidFill>
                  <a:srgbClr val="000000"/>
                </a:solidFill>
                <a:latin typeface="Tahoma"/>
                <a:ea typeface="Tahoma"/>
                <a:cs typeface="Tahoma"/>
                <a:sym typeface="Tahoma"/>
              </a:rPr>
              <a:t>‹#›</a:t>
            </a:fld>
            <a:endParaRPr b="1" i="0" sz="1600" u="none" cap="none" strike="noStrike">
              <a:solidFill>
                <a:srgbClr val="000000"/>
              </a:solidFill>
              <a:latin typeface="Tahoma"/>
              <a:ea typeface="Tahoma"/>
              <a:cs typeface="Tahoma"/>
              <a:sym typeface="Tahoma"/>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8" name="Shape 1388"/>
        <p:cNvGrpSpPr/>
        <p:nvPr/>
      </p:nvGrpSpPr>
      <p:grpSpPr>
        <a:xfrm>
          <a:off x="0" y="0"/>
          <a:ext cx="0" cy="0"/>
          <a:chOff x="0" y="0"/>
          <a:chExt cx="0" cy="0"/>
        </a:xfrm>
      </p:grpSpPr>
      <p:sp>
        <p:nvSpPr>
          <p:cNvPr id="1389" name="Google Shape;1389;p130"/>
          <p:cNvSpPr txBox="1"/>
          <p:nvPr>
            <p:ph type="title"/>
          </p:nvPr>
        </p:nvSpPr>
        <p:spPr>
          <a:xfrm>
            <a:off x="395536" y="422692"/>
            <a:ext cx="6120680" cy="553998"/>
          </a:xfrm>
          <a:prstGeom prst="rect">
            <a:avLst/>
          </a:prstGeom>
          <a:noFill/>
          <a:ln>
            <a:noFill/>
          </a:ln>
        </p:spPr>
        <p:txBody>
          <a:bodyPr anchorCtr="0" anchor="ctr" bIns="45700" lIns="91425" spcFirstLastPara="1" rIns="91425" wrap="square" tIns="45700">
            <a:spAutoFit/>
          </a:bodyPr>
          <a:lstStyle/>
          <a:p>
            <a:pPr indent="-342900" lvl="0" marL="457200" rtl="0" algn="l">
              <a:lnSpc>
                <a:spcPct val="144000"/>
              </a:lnSpc>
              <a:spcBef>
                <a:spcPts val="0"/>
              </a:spcBef>
              <a:spcAft>
                <a:spcPts val="0"/>
              </a:spcAft>
              <a:buClr>
                <a:schemeClr val="dk1"/>
              </a:buClr>
              <a:buSzPts val="3600"/>
              <a:buFont typeface="Arial"/>
              <a:buNone/>
            </a:pPr>
            <a:r>
              <a:rPr b="1" lang="en-US" sz="2500">
                <a:latin typeface="Arial"/>
                <a:ea typeface="Arial"/>
                <a:cs typeface="Arial"/>
                <a:sym typeface="Arial"/>
              </a:rPr>
              <a:t>ML workflow</a:t>
            </a:r>
            <a:endParaRPr b="1" sz="2500">
              <a:latin typeface="Arial"/>
              <a:ea typeface="Arial"/>
              <a:cs typeface="Arial"/>
              <a:sym typeface="Arial"/>
            </a:endParaRPr>
          </a:p>
        </p:txBody>
      </p:sp>
      <p:sp>
        <p:nvSpPr>
          <p:cNvPr id="1390" name="Google Shape;1390;p130"/>
          <p:cNvSpPr txBox="1"/>
          <p:nvPr>
            <p:ph idx="1" type="body"/>
          </p:nvPr>
        </p:nvSpPr>
        <p:spPr>
          <a:xfrm>
            <a:off x="76200" y="1524000"/>
            <a:ext cx="8534400" cy="5334000"/>
          </a:xfrm>
          <a:prstGeom prst="rect">
            <a:avLst/>
          </a:prstGeom>
          <a:noFill/>
          <a:ln>
            <a:noFill/>
          </a:ln>
        </p:spPr>
        <p:txBody>
          <a:bodyPr anchorCtr="0" anchor="t" bIns="45700" lIns="91425" spcFirstLastPara="1" rIns="91425" wrap="square" tIns="45700">
            <a:normAutofit/>
          </a:bodyPr>
          <a:lstStyle/>
          <a:p>
            <a:pPr indent="-514350" lvl="0" marL="514350" rtl="0" algn="l">
              <a:lnSpc>
                <a:spcPct val="150000"/>
              </a:lnSpc>
              <a:spcBef>
                <a:spcPts val="0"/>
              </a:spcBef>
              <a:spcAft>
                <a:spcPts val="0"/>
              </a:spcAft>
              <a:buClr>
                <a:schemeClr val="dk1"/>
              </a:buClr>
              <a:buSzPts val="1800"/>
              <a:buFont typeface="Calibri"/>
              <a:buAutoNum type="arabicPeriod"/>
            </a:pPr>
            <a:r>
              <a:rPr lang="en-US" sz="1800">
                <a:latin typeface="Arial"/>
                <a:ea typeface="Arial"/>
                <a:cs typeface="Arial"/>
                <a:sym typeface="Arial"/>
              </a:rPr>
              <a:t>Should I use ML on this problem?</a:t>
            </a:r>
            <a:endParaRPr/>
          </a:p>
          <a:p>
            <a:pPr indent="-514350" lvl="1" marL="914400" rtl="0" algn="l">
              <a:lnSpc>
                <a:spcPct val="150000"/>
              </a:lnSpc>
              <a:spcBef>
                <a:spcPts val="360"/>
              </a:spcBef>
              <a:spcAft>
                <a:spcPts val="0"/>
              </a:spcAft>
              <a:buClr>
                <a:schemeClr val="dk1"/>
              </a:buClr>
              <a:buSzPts val="1800"/>
              <a:buChar char="–"/>
            </a:pPr>
            <a:r>
              <a:rPr lang="en-US" sz="1800">
                <a:latin typeface="Arial"/>
                <a:ea typeface="Arial"/>
                <a:cs typeface="Arial"/>
                <a:sym typeface="Arial"/>
              </a:rPr>
              <a:t>Is there a pattern to detect?</a:t>
            </a:r>
            <a:endParaRPr/>
          </a:p>
          <a:p>
            <a:pPr indent="-514350" lvl="1" marL="914400" rtl="0" algn="l">
              <a:lnSpc>
                <a:spcPct val="150000"/>
              </a:lnSpc>
              <a:spcBef>
                <a:spcPts val="360"/>
              </a:spcBef>
              <a:spcAft>
                <a:spcPts val="0"/>
              </a:spcAft>
              <a:buClr>
                <a:schemeClr val="dk1"/>
              </a:buClr>
              <a:buSzPts val="1800"/>
              <a:buChar char="–"/>
            </a:pPr>
            <a:r>
              <a:rPr lang="en-US" sz="1800">
                <a:latin typeface="Arial"/>
                <a:ea typeface="Arial"/>
                <a:cs typeface="Arial"/>
                <a:sym typeface="Arial"/>
              </a:rPr>
              <a:t>Can I solve it analytically?</a:t>
            </a:r>
            <a:endParaRPr/>
          </a:p>
          <a:p>
            <a:pPr indent="-514350" lvl="1" marL="914400" rtl="0" algn="l">
              <a:lnSpc>
                <a:spcPct val="150000"/>
              </a:lnSpc>
              <a:spcBef>
                <a:spcPts val="360"/>
              </a:spcBef>
              <a:spcAft>
                <a:spcPts val="0"/>
              </a:spcAft>
              <a:buClr>
                <a:schemeClr val="dk1"/>
              </a:buClr>
              <a:buSzPts val="1800"/>
              <a:buChar char="–"/>
            </a:pPr>
            <a:r>
              <a:rPr lang="en-US" sz="1800">
                <a:latin typeface="Arial"/>
                <a:ea typeface="Arial"/>
                <a:cs typeface="Arial"/>
                <a:sym typeface="Arial"/>
              </a:rPr>
              <a:t>Do I have data?</a:t>
            </a:r>
            <a:endParaRPr/>
          </a:p>
          <a:p>
            <a:pPr indent="-514350" lvl="0" marL="514350" rtl="0" algn="l">
              <a:lnSpc>
                <a:spcPct val="150000"/>
              </a:lnSpc>
              <a:spcBef>
                <a:spcPts val="360"/>
              </a:spcBef>
              <a:spcAft>
                <a:spcPts val="0"/>
              </a:spcAft>
              <a:buClr>
                <a:schemeClr val="dk1"/>
              </a:buClr>
              <a:buSzPts val="1800"/>
              <a:buFont typeface="Calibri"/>
              <a:buAutoNum type="arabicPeriod"/>
            </a:pPr>
            <a:r>
              <a:rPr lang="en-US" sz="1800">
                <a:latin typeface="Arial"/>
                <a:ea typeface="Arial"/>
                <a:cs typeface="Arial"/>
                <a:sym typeface="Arial"/>
              </a:rPr>
              <a:t>Gather and organize data. </a:t>
            </a:r>
            <a:endParaRPr sz="1800">
              <a:latin typeface="Arial"/>
              <a:ea typeface="Arial"/>
              <a:cs typeface="Arial"/>
              <a:sym typeface="Arial"/>
            </a:endParaRPr>
          </a:p>
          <a:p>
            <a:pPr indent="-514350" lvl="0" marL="514350" rtl="0" algn="l">
              <a:lnSpc>
                <a:spcPct val="150000"/>
              </a:lnSpc>
              <a:spcBef>
                <a:spcPts val="360"/>
              </a:spcBef>
              <a:spcAft>
                <a:spcPts val="0"/>
              </a:spcAft>
              <a:buClr>
                <a:schemeClr val="dk1"/>
              </a:buClr>
              <a:buSzPts val="1800"/>
              <a:buFont typeface="Calibri"/>
              <a:buAutoNum type="arabicPeriod"/>
            </a:pPr>
            <a:r>
              <a:rPr lang="en-US" sz="1800">
                <a:latin typeface="Arial"/>
                <a:ea typeface="Arial"/>
                <a:cs typeface="Arial"/>
                <a:sym typeface="Arial"/>
              </a:rPr>
              <a:t>Preprocessing, cleaning, visualizing. </a:t>
            </a:r>
            <a:endParaRPr sz="1800">
              <a:latin typeface="Arial"/>
              <a:ea typeface="Arial"/>
              <a:cs typeface="Arial"/>
              <a:sym typeface="Arial"/>
            </a:endParaRPr>
          </a:p>
          <a:p>
            <a:pPr indent="-514350" lvl="0" marL="514350" rtl="0" algn="l">
              <a:lnSpc>
                <a:spcPct val="150000"/>
              </a:lnSpc>
              <a:spcBef>
                <a:spcPts val="360"/>
              </a:spcBef>
              <a:spcAft>
                <a:spcPts val="0"/>
              </a:spcAft>
              <a:buClr>
                <a:schemeClr val="dk1"/>
              </a:buClr>
              <a:buSzPts val="1800"/>
              <a:buFont typeface="Calibri"/>
              <a:buAutoNum type="arabicPeriod"/>
            </a:pPr>
            <a:r>
              <a:rPr lang="en-US" sz="1800">
                <a:latin typeface="Arial"/>
                <a:ea typeface="Arial"/>
                <a:cs typeface="Arial"/>
                <a:sym typeface="Arial"/>
              </a:rPr>
              <a:t>Choosing a model, loss, regularization, ...</a:t>
            </a:r>
            <a:endParaRPr/>
          </a:p>
          <a:p>
            <a:pPr indent="-514350" lvl="0" marL="514350" rtl="0" algn="l">
              <a:lnSpc>
                <a:spcPct val="150000"/>
              </a:lnSpc>
              <a:spcBef>
                <a:spcPts val="360"/>
              </a:spcBef>
              <a:spcAft>
                <a:spcPts val="0"/>
              </a:spcAft>
              <a:buClr>
                <a:schemeClr val="dk1"/>
              </a:buClr>
              <a:buSzPts val="1800"/>
              <a:buFont typeface="Calibri"/>
              <a:buAutoNum type="arabicPeriod"/>
            </a:pPr>
            <a:r>
              <a:rPr lang="en-US" sz="1800">
                <a:latin typeface="Arial"/>
                <a:ea typeface="Arial"/>
                <a:cs typeface="Arial"/>
                <a:sym typeface="Arial"/>
              </a:rPr>
              <a:t>Optimization </a:t>
            </a:r>
            <a:endParaRPr/>
          </a:p>
          <a:p>
            <a:pPr indent="-514350" lvl="0" marL="514350" rtl="0" algn="l">
              <a:lnSpc>
                <a:spcPct val="150000"/>
              </a:lnSpc>
              <a:spcBef>
                <a:spcPts val="360"/>
              </a:spcBef>
              <a:spcAft>
                <a:spcPts val="0"/>
              </a:spcAft>
              <a:buClr>
                <a:schemeClr val="dk1"/>
              </a:buClr>
              <a:buSzPts val="1800"/>
              <a:buFont typeface="Calibri"/>
              <a:buAutoNum type="arabicPeriod"/>
            </a:pPr>
            <a:r>
              <a:rPr lang="en-US" sz="1800">
                <a:latin typeface="Arial"/>
                <a:ea typeface="Arial"/>
                <a:cs typeface="Arial"/>
                <a:sym typeface="Arial"/>
              </a:rPr>
              <a:t>Hyper parameter search.</a:t>
            </a:r>
            <a:endParaRPr/>
          </a:p>
          <a:p>
            <a:pPr indent="-514350" lvl="0" marL="514350" rtl="0" algn="l">
              <a:lnSpc>
                <a:spcPct val="150000"/>
              </a:lnSpc>
              <a:spcBef>
                <a:spcPts val="360"/>
              </a:spcBef>
              <a:spcAft>
                <a:spcPts val="0"/>
              </a:spcAft>
              <a:buClr>
                <a:schemeClr val="dk1"/>
              </a:buClr>
              <a:buSzPts val="1800"/>
              <a:buFont typeface="Calibri"/>
              <a:buAutoNum type="arabicPeriod"/>
            </a:pPr>
            <a:r>
              <a:rPr lang="en-US" sz="1800">
                <a:latin typeface="Arial"/>
                <a:ea typeface="Arial"/>
                <a:cs typeface="Arial"/>
                <a:sym typeface="Arial"/>
              </a:rPr>
              <a:t> Analyze performance and mistakes, and iterate back to step 5 (or 3)</a:t>
            </a:r>
            <a:endParaRPr sz="1800">
              <a:latin typeface="Arial"/>
              <a:ea typeface="Arial"/>
              <a:cs typeface="Arial"/>
              <a:sym typeface="Arial"/>
            </a:endParaRPr>
          </a:p>
        </p:txBody>
      </p:sp>
      <p:sp>
        <p:nvSpPr>
          <p:cNvPr id="1391" name="Google Shape;1391;p130"/>
          <p:cNvSpPr txBox="1"/>
          <p:nvPr>
            <p:ph idx="12" type="sldNum"/>
          </p:nvPr>
        </p:nvSpPr>
        <p:spPr>
          <a:xfrm>
            <a:off x="8532440" y="6237312"/>
            <a:ext cx="611560" cy="29311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fld id="{00000000-1234-1234-1234-123412341234}" type="slidenum">
              <a:rPr b="1" i="0" lang="en-US" sz="1600" u="none" cap="none" strike="noStrike">
                <a:solidFill>
                  <a:srgbClr val="000000"/>
                </a:solidFill>
                <a:latin typeface="Tahoma"/>
                <a:ea typeface="Tahoma"/>
                <a:cs typeface="Tahoma"/>
                <a:sym typeface="Tahoma"/>
              </a:rPr>
              <a:t>‹#›</a:t>
            </a:fld>
            <a:endParaRPr b="1" i="0" sz="1600" u="none" cap="none" strike="noStrike">
              <a:solidFill>
                <a:srgbClr val="000000"/>
              </a:solidFill>
              <a:latin typeface="Tahoma"/>
              <a:ea typeface="Tahoma"/>
              <a:cs typeface="Tahoma"/>
              <a:sym typeface="Tahoma"/>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5" name="Shape 1395"/>
        <p:cNvGrpSpPr/>
        <p:nvPr/>
      </p:nvGrpSpPr>
      <p:grpSpPr>
        <a:xfrm>
          <a:off x="0" y="0"/>
          <a:ext cx="0" cy="0"/>
          <a:chOff x="0" y="0"/>
          <a:chExt cx="0" cy="0"/>
        </a:xfrm>
      </p:grpSpPr>
      <p:sp>
        <p:nvSpPr>
          <p:cNvPr id="1396" name="Google Shape;1396;p131"/>
          <p:cNvSpPr txBox="1"/>
          <p:nvPr>
            <p:ph type="title"/>
          </p:nvPr>
        </p:nvSpPr>
        <p:spPr>
          <a:xfrm>
            <a:off x="350111" y="289792"/>
            <a:ext cx="8443800" cy="1015800"/>
          </a:xfrm>
          <a:prstGeom prst="rect">
            <a:avLst/>
          </a:prstGeom>
          <a:noFill/>
          <a:ln>
            <a:noFill/>
          </a:ln>
        </p:spPr>
        <p:txBody>
          <a:bodyPr anchorCtr="0" anchor="ctr" bIns="45700" lIns="91425" spcFirstLastPara="1" rIns="91425" wrap="square" tIns="45700">
            <a:spAutoFit/>
          </a:bodyPr>
          <a:lstStyle/>
          <a:p>
            <a:pPr indent="-342900" lvl="0" marL="457200" rtl="0" algn="l">
              <a:lnSpc>
                <a:spcPct val="150000"/>
              </a:lnSpc>
              <a:spcBef>
                <a:spcPts val="0"/>
              </a:spcBef>
              <a:spcAft>
                <a:spcPts val="0"/>
              </a:spcAft>
              <a:buClr>
                <a:schemeClr val="dk1"/>
              </a:buClr>
              <a:buSzPts val="3600"/>
              <a:buFont typeface="Arial"/>
              <a:buNone/>
            </a:pPr>
            <a:r>
              <a:rPr b="1" lang="en-US" sz="2400">
                <a:latin typeface="Arial"/>
                <a:ea typeface="Arial"/>
                <a:cs typeface="Arial"/>
                <a:sym typeface="Arial"/>
              </a:rPr>
              <a:t>Demo Case Study</a:t>
            </a:r>
            <a:endParaRPr b="1" sz="2400">
              <a:latin typeface="Arial"/>
              <a:ea typeface="Arial"/>
              <a:cs typeface="Arial"/>
              <a:sym typeface="Arial"/>
            </a:endParaRPr>
          </a:p>
          <a:p>
            <a:pPr indent="-342900" lvl="0" marL="457200" rtl="0" algn="l">
              <a:lnSpc>
                <a:spcPct val="150000"/>
              </a:lnSpc>
              <a:spcBef>
                <a:spcPts val="0"/>
              </a:spcBef>
              <a:spcAft>
                <a:spcPts val="0"/>
              </a:spcAft>
              <a:buClr>
                <a:schemeClr val="dk1"/>
              </a:buClr>
              <a:buSzPts val="3600"/>
              <a:buFont typeface="Arial"/>
              <a:buNone/>
            </a:pPr>
            <a:r>
              <a:rPr b="1" lang="en-US" sz="2400">
                <a:latin typeface="Arial"/>
                <a:ea typeface="Arial"/>
                <a:cs typeface="Arial"/>
                <a:sym typeface="Arial"/>
              </a:rPr>
              <a:t>: Car Price prediction based on Mileage</a:t>
            </a:r>
            <a:endParaRPr b="1" sz="2400">
              <a:latin typeface="Arial"/>
              <a:ea typeface="Arial"/>
              <a:cs typeface="Arial"/>
              <a:sym typeface="Arial"/>
            </a:endParaRPr>
          </a:p>
        </p:txBody>
      </p:sp>
      <p:sp>
        <p:nvSpPr>
          <p:cNvPr id="1397" name="Google Shape;1397;p131"/>
          <p:cNvSpPr txBox="1"/>
          <p:nvPr>
            <p:ph idx="1" type="body"/>
          </p:nvPr>
        </p:nvSpPr>
        <p:spPr>
          <a:xfrm>
            <a:off x="11" y="1471600"/>
            <a:ext cx="8154000" cy="4526100"/>
          </a:xfrm>
          <a:prstGeom prst="rect">
            <a:avLst/>
          </a:prstGeom>
          <a:noFill/>
          <a:ln>
            <a:noFill/>
          </a:ln>
        </p:spPr>
        <p:txBody>
          <a:bodyPr anchorCtr="0" anchor="t" bIns="45700" lIns="91425" spcFirstLastPara="1" rIns="91425" wrap="square" tIns="45700">
            <a:noAutofit/>
          </a:bodyPr>
          <a:lstStyle/>
          <a:p>
            <a:pPr indent="-342900" lvl="0" marL="342900" rtl="0" algn="l">
              <a:lnSpc>
                <a:spcPct val="150000"/>
              </a:lnSpc>
              <a:spcBef>
                <a:spcPts val="0"/>
              </a:spcBef>
              <a:spcAft>
                <a:spcPts val="0"/>
              </a:spcAft>
              <a:buClr>
                <a:schemeClr val="dk1"/>
              </a:buClr>
              <a:buSzPts val="1800"/>
              <a:buChar char="•"/>
            </a:pPr>
            <a:r>
              <a:rPr lang="en-US" sz="1800">
                <a:latin typeface="Arial"/>
                <a:ea typeface="Arial"/>
                <a:cs typeface="Arial"/>
                <a:sym typeface="Arial"/>
              </a:rPr>
              <a:t>Define the Objective</a:t>
            </a:r>
            <a:endParaRPr sz="1800">
              <a:latin typeface="Arial"/>
              <a:ea typeface="Arial"/>
              <a:cs typeface="Arial"/>
              <a:sym typeface="Arial"/>
            </a:endParaRPr>
          </a:p>
          <a:p>
            <a:pPr indent="-342900" lvl="0" marL="342900" rtl="0" algn="l">
              <a:lnSpc>
                <a:spcPct val="150000"/>
              </a:lnSpc>
              <a:spcBef>
                <a:spcPts val="0"/>
              </a:spcBef>
              <a:spcAft>
                <a:spcPts val="0"/>
              </a:spcAft>
              <a:buClr>
                <a:schemeClr val="dk1"/>
              </a:buClr>
              <a:buSzPts val="1800"/>
              <a:buChar char="•"/>
            </a:pPr>
            <a:r>
              <a:rPr lang="en-US" sz="1800">
                <a:latin typeface="Arial"/>
                <a:ea typeface="Arial"/>
                <a:cs typeface="Arial"/>
                <a:sym typeface="Arial"/>
              </a:rPr>
              <a:t>Data Gathering: survey, Past Purchase data </a:t>
            </a:r>
            <a:endParaRPr/>
          </a:p>
          <a:p>
            <a:pPr indent="-342900" lvl="0" marL="342900" rtl="0" algn="l">
              <a:lnSpc>
                <a:spcPct val="150000"/>
              </a:lnSpc>
              <a:spcBef>
                <a:spcPts val="360"/>
              </a:spcBef>
              <a:spcAft>
                <a:spcPts val="0"/>
              </a:spcAft>
              <a:buClr>
                <a:schemeClr val="dk1"/>
              </a:buClr>
              <a:buSzPts val="1800"/>
              <a:buChar char="•"/>
            </a:pPr>
            <a:r>
              <a:rPr lang="en-US" sz="1800">
                <a:latin typeface="Arial"/>
                <a:ea typeface="Arial"/>
                <a:cs typeface="Arial"/>
                <a:sym typeface="Arial"/>
              </a:rPr>
              <a:t>Data Preprocessing  </a:t>
            </a:r>
            <a:endParaRPr sz="1800">
              <a:latin typeface="Arial"/>
              <a:ea typeface="Arial"/>
              <a:cs typeface="Arial"/>
              <a:sym typeface="Arial"/>
            </a:endParaRPr>
          </a:p>
          <a:p>
            <a:pPr indent="-285750" lvl="1" marL="742950" rtl="0" algn="l">
              <a:lnSpc>
                <a:spcPct val="150000"/>
              </a:lnSpc>
              <a:spcBef>
                <a:spcPts val="360"/>
              </a:spcBef>
              <a:spcAft>
                <a:spcPts val="0"/>
              </a:spcAft>
              <a:buClr>
                <a:srgbClr val="FF0000"/>
              </a:buClr>
              <a:buSzPts val="1800"/>
              <a:buChar char="–"/>
            </a:pPr>
            <a:r>
              <a:rPr lang="en-US" sz="1800">
                <a:solidFill>
                  <a:srgbClr val="FF0000"/>
                </a:solidFill>
                <a:latin typeface="Arial"/>
                <a:ea typeface="Arial"/>
                <a:cs typeface="Arial"/>
                <a:sym typeface="Arial"/>
              </a:rPr>
              <a:t>training set; test set</a:t>
            </a:r>
            <a:endParaRPr/>
          </a:p>
          <a:p>
            <a:pPr indent="-285750" lvl="1" marL="742950" rtl="0" algn="l">
              <a:lnSpc>
                <a:spcPct val="150000"/>
              </a:lnSpc>
              <a:spcBef>
                <a:spcPts val="360"/>
              </a:spcBef>
              <a:spcAft>
                <a:spcPts val="0"/>
              </a:spcAft>
              <a:buClr>
                <a:schemeClr val="dk1"/>
              </a:buClr>
              <a:buSzPts val="1800"/>
              <a:buChar char="–"/>
            </a:pPr>
            <a:r>
              <a:rPr lang="en-US" sz="1800">
                <a:latin typeface="Arial"/>
                <a:ea typeface="Arial"/>
                <a:cs typeface="Arial"/>
                <a:sym typeface="Arial"/>
              </a:rPr>
              <a:t>representation of input features; output </a:t>
            </a:r>
            <a:endParaRPr/>
          </a:p>
          <a:p>
            <a:pPr indent="-342900" lvl="0" marL="342900" rtl="0" algn="l">
              <a:lnSpc>
                <a:spcPct val="150000"/>
              </a:lnSpc>
              <a:spcBef>
                <a:spcPts val="360"/>
              </a:spcBef>
              <a:spcAft>
                <a:spcPts val="0"/>
              </a:spcAft>
              <a:buClr>
                <a:schemeClr val="dk1"/>
              </a:buClr>
              <a:buSzPts val="1800"/>
              <a:buChar char="•"/>
            </a:pPr>
            <a:r>
              <a:rPr lang="en-US" sz="1800">
                <a:latin typeface="Arial"/>
                <a:ea typeface="Arial"/>
                <a:cs typeface="Arial"/>
                <a:sym typeface="Arial"/>
              </a:rPr>
              <a:t>Exploratory Data Analysis</a:t>
            </a:r>
            <a:endParaRPr sz="1800">
              <a:latin typeface="Arial"/>
              <a:ea typeface="Arial"/>
              <a:cs typeface="Arial"/>
              <a:sym typeface="Arial"/>
            </a:endParaRPr>
          </a:p>
          <a:p>
            <a:pPr indent="-342900" lvl="0" marL="342900" rtl="0" algn="l">
              <a:lnSpc>
                <a:spcPct val="150000"/>
              </a:lnSpc>
              <a:spcBef>
                <a:spcPts val="360"/>
              </a:spcBef>
              <a:spcAft>
                <a:spcPts val="0"/>
              </a:spcAft>
              <a:buClr>
                <a:schemeClr val="dk1"/>
              </a:buClr>
              <a:buSzPts val="1800"/>
              <a:buChar char="•"/>
            </a:pPr>
            <a:r>
              <a:rPr lang="en-US" sz="1800">
                <a:latin typeface="Arial"/>
                <a:ea typeface="Arial"/>
                <a:cs typeface="Arial"/>
                <a:sym typeface="Arial"/>
              </a:rPr>
              <a:t>Choose form of model: </a:t>
            </a:r>
            <a:r>
              <a:rPr lang="en-US" sz="1800">
                <a:solidFill>
                  <a:srgbClr val="FF0000"/>
                </a:solidFill>
                <a:latin typeface="Arial"/>
                <a:ea typeface="Arial"/>
                <a:cs typeface="Arial"/>
                <a:sym typeface="Arial"/>
              </a:rPr>
              <a:t>linear regression </a:t>
            </a:r>
            <a:endParaRPr sz="1800">
              <a:solidFill>
                <a:srgbClr val="FF0000"/>
              </a:solidFill>
              <a:latin typeface="Arial"/>
              <a:ea typeface="Arial"/>
              <a:cs typeface="Arial"/>
              <a:sym typeface="Arial"/>
            </a:endParaRPr>
          </a:p>
          <a:p>
            <a:pPr indent="-342900" lvl="0" marL="342900" rtl="0" algn="l">
              <a:lnSpc>
                <a:spcPct val="150000"/>
              </a:lnSpc>
              <a:spcBef>
                <a:spcPts val="360"/>
              </a:spcBef>
              <a:spcAft>
                <a:spcPts val="0"/>
              </a:spcAft>
              <a:buClr>
                <a:schemeClr val="dk1"/>
              </a:buClr>
              <a:buSzPts val="1800"/>
              <a:buChar char="•"/>
            </a:pPr>
            <a:r>
              <a:rPr lang="en-US" sz="1800">
                <a:latin typeface="Arial"/>
                <a:ea typeface="Arial"/>
                <a:cs typeface="Arial"/>
                <a:sym typeface="Arial"/>
              </a:rPr>
              <a:t>System’s performance evaluation: </a:t>
            </a:r>
            <a:r>
              <a:rPr lang="en-US" sz="1800">
                <a:solidFill>
                  <a:srgbClr val="FF0000"/>
                </a:solidFill>
                <a:latin typeface="Arial"/>
                <a:ea typeface="Arial"/>
                <a:cs typeface="Arial"/>
                <a:sym typeface="Arial"/>
              </a:rPr>
              <a:t>objective</a:t>
            </a:r>
            <a:r>
              <a:rPr lang="en-US" sz="1800">
                <a:latin typeface="Arial"/>
                <a:ea typeface="Arial"/>
                <a:cs typeface="Arial"/>
                <a:sym typeface="Arial"/>
              </a:rPr>
              <a:t> </a:t>
            </a:r>
            <a:r>
              <a:rPr lang="en-US" sz="1800">
                <a:solidFill>
                  <a:srgbClr val="FF0000"/>
                </a:solidFill>
                <a:latin typeface="Arial"/>
                <a:ea typeface="Arial"/>
                <a:cs typeface="Arial"/>
                <a:sym typeface="Arial"/>
              </a:rPr>
              <a:t>function</a:t>
            </a:r>
            <a:endParaRPr/>
          </a:p>
          <a:p>
            <a:pPr indent="-342900" lvl="0" marL="342900" rtl="0" algn="l">
              <a:lnSpc>
                <a:spcPct val="150000"/>
              </a:lnSpc>
              <a:spcBef>
                <a:spcPts val="360"/>
              </a:spcBef>
              <a:spcAft>
                <a:spcPts val="0"/>
              </a:spcAft>
              <a:buClr>
                <a:schemeClr val="dk1"/>
              </a:buClr>
              <a:buSzPts val="1800"/>
              <a:buChar char="•"/>
            </a:pPr>
            <a:r>
              <a:rPr lang="en-US" sz="1800">
                <a:latin typeface="Arial"/>
                <a:ea typeface="Arial"/>
                <a:cs typeface="Arial"/>
                <a:sym typeface="Arial"/>
              </a:rPr>
              <a:t>Optimize performance by setting appropriate parameters: </a:t>
            </a:r>
            <a:r>
              <a:rPr lang="en-US" sz="1800">
                <a:solidFill>
                  <a:srgbClr val="FF0000"/>
                </a:solidFill>
                <a:latin typeface="Arial"/>
                <a:ea typeface="Arial"/>
                <a:cs typeface="Arial"/>
                <a:sym typeface="Arial"/>
              </a:rPr>
              <a:t>Optimization </a:t>
            </a:r>
            <a:endParaRPr/>
          </a:p>
          <a:p>
            <a:pPr indent="-342900" lvl="0" marL="342900" rtl="0" algn="l">
              <a:lnSpc>
                <a:spcPct val="150000"/>
              </a:lnSpc>
              <a:spcBef>
                <a:spcPts val="360"/>
              </a:spcBef>
              <a:spcAft>
                <a:spcPts val="0"/>
              </a:spcAft>
              <a:buClr>
                <a:schemeClr val="dk1"/>
              </a:buClr>
              <a:buSzPts val="1800"/>
              <a:buChar char="•"/>
            </a:pPr>
            <a:r>
              <a:rPr lang="en-US" sz="1800">
                <a:latin typeface="Arial"/>
                <a:ea typeface="Arial"/>
                <a:cs typeface="Arial"/>
                <a:sym typeface="Arial"/>
              </a:rPr>
              <a:t>Evaluate on test set: </a:t>
            </a:r>
            <a:r>
              <a:rPr lang="en-US" sz="1800">
                <a:solidFill>
                  <a:srgbClr val="FF0000"/>
                </a:solidFill>
                <a:latin typeface="Arial"/>
                <a:ea typeface="Arial"/>
                <a:cs typeface="Arial"/>
                <a:sym typeface="Arial"/>
              </a:rPr>
              <a:t>generalization</a:t>
            </a:r>
            <a:endParaRPr sz="1800">
              <a:solidFill>
                <a:srgbClr val="FF0000"/>
              </a:solidFill>
              <a:latin typeface="Arial"/>
              <a:ea typeface="Arial"/>
              <a:cs typeface="Arial"/>
              <a:sym typeface="Arial"/>
            </a:endParaRPr>
          </a:p>
        </p:txBody>
      </p:sp>
      <p:pic>
        <p:nvPicPr>
          <p:cNvPr id="1398" name="Google Shape;1398;p131"/>
          <p:cNvPicPr preferRelativeResize="0"/>
          <p:nvPr/>
        </p:nvPicPr>
        <p:blipFill rotWithShape="1">
          <a:blip r:embed="rId3">
            <a:alphaModFix/>
          </a:blip>
          <a:srcRect b="0" l="0" r="0" t="0"/>
          <a:stretch/>
        </p:blipFill>
        <p:spPr>
          <a:xfrm>
            <a:off x="5105400" y="1466850"/>
            <a:ext cx="1981968" cy="1472532"/>
          </a:xfrm>
          <a:prstGeom prst="rect">
            <a:avLst/>
          </a:prstGeom>
          <a:noFill/>
          <a:ln>
            <a:noFill/>
          </a:ln>
        </p:spPr>
      </p:pic>
      <p:pic>
        <p:nvPicPr>
          <p:cNvPr id="1399" name="Google Shape;1399;p131"/>
          <p:cNvPicPr preferRelativeResize="0"/>
          <p:nvPr/>
        </p:nvPicPr>
        <p:blipFill rotWithShape="1">
          <a:blip r:embed="rId4">
            <a:alphaModFix/>
          </a:blip>
          <a:srcRect b="0" l="0" r="0" t="0"/>
          <a:stretch/>
        </p:blipFill>
        <p:spPr>
          <a:xfrm>
            <a:off x="7058793" y="1471612"/>
            <a:ext cx="1700029" cy="1472532"/>
          </a:xfrm>
          <a:prstGeom prst="rect">
            <a:avLst/>
          </a:prstGeom>
          <a:noFill/>
          <a:ln>
            <a:noFill/>
          </a:ln>
        </p:spPr>
      </p:pic>
      <p:sp>
        <p:nvSpPr>
          <p:cNvPr id="1400" name="Google Shape;1400;p131"/>
          <p:cNvSpPr txBox="1"/>
          <p:nvPr>
            <p:ph idx="12" type="sldNum"/>
          </p:nvPr>
        </p:nvSpPr>
        <p:spPr>
          <a:xfrm>
            <a:off x="8532440" y="6237312"/>
            <a:ext cx="611560" cy="29311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fld id="{00000000-1234-1234-1234-123412341234}" type="slidenum">
              <a:rPr b="1" i="0" lang="en-US" sz="1600" u="none" cap="none" strike="noStrike">
                <a:solidFill>
                  <a:srgbClr val="000000"/>
                </a:solidFill>
                <a:latin typeface="Tahoma"/>
                <a:ea typeface="Tahoma"/>
                <a:cs typeface="Tahoma"/>
                <a:sym typeface="Tahoma"/>
              </a:rPr>
              <a:t>‹#›</a:t>
            </a:fld>
            <a:endParaRPr b="1" i="0" sz="1600" u="none" cap="none" strike="noStrike">
              <a:solidFill>
                <a:srgbClr val="000000"/>
              </a:solidFill>
              <a:latin typeface="Tahoma"/>
              <a:ea typeface="Tahoma"/>
              <a:cs typeface="Tahoma"/>
              <a:sym typeface="Tahoma"/>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4" name="Shape 1404"/>
        <p:cNvGrpSpPr/>
        <p:nvPr/>
      </p:nvGrpSpPr>
      <p:grpSpPr>
        <a:xfrm>
          <a:off x="0" y="0"/>
          <a:ext cx="0" cy="0"/>
          <a:chOff x="0" y="0"/>
          <a:chExt cx="0" cy="0"/>
        </a:xfrm>
      </p:grpSpPr>
      <p:graphicFrame>
        <p:nvGraphicFramePr>
          <p:cNvPr id="1405" name="Google Shape;1405;p3"/>
          <p:cNvGraphicFramePr/>
          <p:nvPr/>
        </p:nvGraphicFramePr>
        <p:xfrm>
          <a:off x="457200" y="1295400"/>
          <a:ext cx="3000000" cy="3000000"/>
        </p:xfrm>
        <a:graphic>
          <a:graphicData uri="http://schemas.openxmlformats.org/drawingml/2006/table">
            <a:tbl>
              <a:tblPr>
                <a:noFill/>
                <a:tableStyleId>{0D8A7A65-8AB9-4ADB-AF89-72C189D7F1F9}</a:tableStyleId>
              </a:tblPr>
              <a:tblGrid>
                <a:gridCol w="1151700"/>
                <a:gridCol w="5673425"/>
              </a:tblGrid>
              <a:tr h="466225">
                <a:tc>
                  <a:txBody>
                    <a:bodyPr/>
                    <a:lstStyle/>
                    <a:p>
                      <a:pPr indent="0" lvl="0" marL="0" marR="0" rtl="0" algn="l">
                        <a:lnSpc>
                          <a:spcPct val="100000"/>
                        </a:lnSpc>
                        <a:spcBef>
                          <a:spcPts val="0"/>
                        </a:spcBef>
                        <a:spcAft>
                          <a:spcPts val="0"/>
                        </a:spcAft>
                        <a:buClr>
                          <a:srgbClr val="000000"/>
                        </a:buClr>
                        <a:buSzPts val="1600"/>
                        <a:buFont typeface="Arial"/>
                        <a:buNone/>
                      </a:pPr>
                      <a:r>
                        <a:rPr lang="en-US" sz="1600" u="none" cap="none" strike="noStrike">
                          <a:latin typeface="Arial"/>
                          <a:ea typeface="Arial"/>
                          <a:cs typeface="Arial"/>
                          <a:sym typeface="Arial"/>
                        </a:rPr>
                        <a:t>M1 </a:t>
                      </a:r>
                      <a:endParaRPr sz="1600" u="none" cap="none" strike="noStrike">
                        <a:latin typeface="Arial"/>
                        <a:ea typeface="Arial"/>
                        <a:cs typeface="Arial"/>
                        <a:sym typeface="Arial"/>
                      </a:endParaRPr>
                    </a:p>
                  </a:txBody>
                  <a:tcPr marT="34925" marB="34925" marR="34925" marL="349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600"/>
                        <a:buFont typeface="Arial"/>
                        <a:buNone/>
                      </a:pPr>
                      <a:r>
                        <a:rPr lang="en-US" sz="1600" u="none" cap="none" strike="noStrike">
                          <a:solidFill>
                            <a:schemeClr val="dk1"/>
                          </a:solidFill>
                          <a:latin typeface="Arial"/>
                          <a:ea typeface="Arial"/>
                          <a:cs typeface="Arial"/>
                          <a:sym typeface="Arial"/>
                        </a:rPr>
                        <a:t>Introduction</a:t>
                      </a:r>
                      <a:endParaRPr sz="1600" u="none" cap="none" strike="noStrike">
                        <a:latin typeface="Arial"/>
                        <a:ea typeface="Arial"/>
                        <a:cs typeface="Arial"/>
                        <a:sym typeface="Arial"/>
                      </a:endParaRPr>
                    </a:p>
                  </a:txBody>
                  <a:tcPr marT="34925" marB="34925" marR="34925" marL="349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466225">
                <a:tc>
                  <a:txBody>
                    <a:bodyPr/>
                    <a:lstStyle/>
                    <a:p>
                      <a:pPr indent="0" lvl="0" marL="0" marR="0" rtl="0" algn="l">
                        <a:lnSpc>
                          <a:spcPct val="100000"/>
                        </a:lnSpc>
                        <a:spcBef>
                          <a:spcPts val="0"/>
                        </a:spcBef>
                        <a:spcAft>
                          <a:spcPts val="0"/>
                        </a:spcAft>
                        <a:buClr>
                          <a:srgbClr val="000000"/>
                        </a:buClr>
                        <a:buSzPts val="1600"/>
                        <a:buFont typeface="Arial"/>
                        <a:buNone/>
                      </a:pPr>
                      <a:r>
                        <a:rPr lang="en-US" sz="1600" u="none" cap="none" strike="noStrike">
                          <a:latin typeface="Arial"/>
                          <a:ea typeface="Arial"/>
                          <a:cs typeface="Arial"/>
                          <a:sym typeface="Arial"/>
                        </a:rPr>
                        <a:t>M2</a:t>
                      </a:r>
                      <a:endParaRPr sz="1600" u="none" cap="none" strike="noStrike">
                        <a:latin typeface="Arial"/>
                        <a:ea typeface="Arial"/>
                        <a:cs typeface="Arial"/>
                        <a:sym typeface="Arial"/>
                      </a:endParaRPr>
                    </a:p>
                  </a:txBody>
                  <a:tcPr marT="34925" marB="34925" marR="34925" marL="349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solidFill>
                            <a:schemeClr val="dk1"/>
                          </a:solidFill>
                          <a:latin typeface="Calibri"/>
                          <a:ea typeface="Calibri"/>
                          <a:cs typeface="Calibri"/>
                          <a:sym typeface="Calibri"/>
                        </a:rPr>
                        <a:t>Machine learning Workflow</a:t>
                      </a:r>
                      <a:endParaRPr sz="1600" u="none" cap="none" strike="noStrike">
                        <a:latin typeface="Arial"/>
                        <a:ea typeface="Arial"/>
                        <a:cs typeface="Arial"/>
                        <a:sym typeface="Arial"/>
                      </a:endParaRPr>
                    </a:p>
                  </a:txBody>
                  <a:tcPr marT="34925" marB="34925" marR="34925" marL="349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466225">
                <a:tc>
                  <a:txBody>
                    <a:bodyPr/>
                    <a:lstStyle/>
                    <a:p>
                      <a:pPr indent="0" lvl="0" marL="0" marR="0" rtl="0" algn="l">
                        <a:lnSpc>
                          <a:spcPct val="100000"/>
                        </a:lnSpc>
                        <a:spcBef>
                          <a:spcPts val="0"/>
                        </a:spcBef>
                        <a:spcAft>
                          <a:spcPts val="0"/>
                        </a:spcAft>
                        <a:buClr>
                          <a:srgbClr val="000000"/>
                        </a:buClr>
                        <a:buSzPts val="1600"/>
                        <a:buFont typeface="Arial"/>
                        <a:buNone/>
                      </a:pPr>
                      <a:r>
                        <a:rPr lang="en-US" sz="1600" u="none" cap="none" strike="noStrike">
                          <a:latin typeface="Arial"/>
                          <a:ea typeface="Arial"/>
                          <a:cs typeface="Arial"/>
                          <a:sym typeface="Arial"/>
                        </a:rPr>
                        <a:t>M3</a:t>
                      </a:r>
                      <a:endParaRPr sz="1600" u="none" cap="none" strike="noStrike">
                        <a:latin typeface="Arial"/>
                        <a:ea typeface="Arial"/>
                        <a:cs typeface="Arial"/>
                        <a:sym typeface="Arial"/>
                      </a:endParaRPr>
                    </a:p>
                  </a:txBody>
                  <a:tcPr marT="34925" marB="34925" marR="34925" marL="349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600"/>
                        <a:buFont typeface="Arial"/>
                        <a:buNone/>
                      </a:pPr>
                      <a:r>
                        <a:rPr lang="en-US" sz="1600" u="none" cap="none" strike="noStrike">
                          <a:latin typeface="Arial"/>
                          <a:ea typeface="Arial"/>
                          <a:cs typeface="Arial"/>
                          <a:sym typeface="Arial"/>
                        </a:rPr>
                        <a:t>Linear Models for Regression</a:t>
                      </a:r>
                      <a:endParaRPr sz="1600" u="none" cap="none" strike="noStrike">
                        <a:latin typeface="Arial"/>
                        <a:ea typeface="Arial"/>
                        <a:cs typeface="Arial"/>
                        <a:sym typeface="Arial"/>
                      </a:endParaRPr>
                    </a:p>
                  </a:txBody>
                  <a:tcPr marT="34925" marB="34925" marR="34925" marL="349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515375">
                <a:tc>
                  <a:txBody>
                    <a:bodyPr/>
                    <a:lstStyle/>
                    <a:p>
                      <a:pPr indent="0" lvl="0" marL="0" marR="0" rtl="0" algn="l">
                        <a:lnSpc>
                          <a:spcPct val="100000"/>
                        </a:lnSpc>
                        <a:spcBef>
                          <a:spcPts val="0"/>
                        </a:spcBef>
                        <a:spcAft>
                          <a:spcPts val="0"/>
                        </a:spcAft>
                        <a:buClr>
                          <a:srgbClr val="000000"/>
                        </a:buClr>
                        <a:buSzPts val="1600"/>
                        <a:buFont typeface="Arial"/>
                        <a:buNone/>
                      </a:pPr>
                      <a:r>
                        <a:rPr lang="en-US" sz="1600" u="none" cap="none" strike="noStrike">
                          <a:latin typeface="Arial"/>
                          <a:ea typeface="Arial"/>
                          <a:cs typeface="Arial"/>
                          <a:sym typeface="Arial"/>
                        </a:rPr>
                        <a:t>M4</a:t>
                      </a:r>
                      <a:endParaRPr sz="1600" u="none" cap="none" strike="noStrike">
                        <a:latin typeface="Arial"/>
                        <a:ea typeface="Arial"/>
                        <a:cs typeface="Arial"/>
                        <a:sym typeface="Arial"/>
                      </a:endParaRPr>
                    </a:p>
                  </a:txBody>
                  <a:tcPr marT="34925" marB="34925" marR="34925" marL="349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600"/>
                        <a:buFont typeface="Arial"/>
                        <a:buNone/>
                      </a:pPr>
                      <a:r>
                        <a:rPr lang="en-US" sz="1600" u="none" cap="none" strike="noStrike">
                          <a:latin typeface="Arial"/>
                          <a:ea typeface="Arial"/>
                          <a:cs typeface="Arial"/>
                          <a:sym typeface="Arial"/>
                        </a:rPr>
                        <a:t>Linear Models for Classification</a:t>
                      </a:r>
                      <a:endParaRPr sz="1600" u="none" cap="none" strike="noStrike">
                        <a:latin typeface="Arial"/>
                        <a:ea typeface="Arial"/>
                        <a:cs typeface="Arial"/>
                        <a:sym typeface="Arial"/>
                      </a:endParaRPr>
                    </a:p>
                  </a:txBody>
                  <a:tcPr marT="34925" marB="34925" marR="34925" marL="349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457200">
                <a:tc>
                  <a:txBody>
                    <a:bodyPr/>
                    <a:lstStyle/>
                    <a:p>
                      <a:pPr indent="0" lvl="0" marL="0" marR="0" rtl="0" algn="l">
                        <a:lnSpc>
                          <a:spcPct val="100000"/>
                        </a:lnSpc>
                        <a:spcBef>
                          <a:spcPts val="0"/>
                        </a:spcBef>
                        <a:spcAft>
                          <a:spcPts val="0"/>
                        </a:spcAft>
                        <a:buClr>
                          <a:srgbClr val="000000"/>
                        </a:buClr>
                        <a:buSzPts val="1600"/>
                        <a:buFont typeface="Arial"/>
                        <a:buNone/>
                      </a:pPr>
                      <a:r>
                        <a:rPr lang="en-US" sz="1600" u="none" cap="none" strike="noStrike">
                          <a:latin typeface="Arial"/>
                          <a:ea typeface="Arial"/>
                          <a:cs typeface="Arial"/>
                          <a:sym typeface="Arial"/>
                        </a:rPr>
                        <a:t>M5</a:t>
                      </a:r>
                      <a:endParaRPr sz="1600" u="none" cap="none" strike="noStrike">
                        <a:latin typeface="Arial"/>
                        <a:ea typeface="Arial"/>
                        <a:cs typeface="Arial"/>
                        <a:sym typeface="Arial"/>
                      </a:endParaRPr>
                    </a:p>
                  </a:txBody>
                  <a:tcPr marT="34925" marB="34925" marR="34925" marL="349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600"/>
                        <a:buFont typeface="Arial"/>
                        <a:buNone/>
                      </a:pPr>
                      <a:r>
                        <a:rPr lang="en-US" sz="1600" u="none" cap="none" strike="noStrike">
                          <a:latin typeface="Arial"/>
                          <a:ea typeface="Arial"/>
                          <a:cs typeface="Arial"/>
                          <a:sym typeface="Arial"/>
                        </a:rPr>
                        <a:t>Decision Tree</a:t>
                      </a:r>
                      <a:endParaRPr sz="1600" u="none" cap="none" strike="noStrike">
                        <a:latin typeface="Arial"/>
                        <a:ea typeface="Arial"/>
                        <a:cs typeface="Arial"/>
                        <a:sym typeface="Arial"/>
                      </a:endParaRPr>
                    </a:p>
                  </a:txBody>
                  <a:tcPr marT="34925" marB="34925" marR="34925" marL="349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466225">
                <a:tc>
                  <a:txBody>
                    <a:bodyPr/>
                    <a:lstStyle/>
                    <a:p>
                      <a:pPr indent="0" lvl="0" marL="0" marR="0" rtl="0" algn="l">
                        <a:lnSpc>
                          <a:spcPct val="100000"/>
                        </a:lnSpc>
                        <a:spcBef>
                          <a:spcPts val="0"/>
                        </a:spcBef>
                        <a:spcAft>
                          <a:spcPts val="0"/>
                        </a:spcAft>
                        <a:buClr>
                          <a:srgbClr val="000000"/>
                        </a:buClr>
                        <a:buSzPts val="1600"/>
                        <a:buFont typeface="Arial"/>
                        <a:buNone/>
                      </a:pPr>
                      <a:r>
                        <a:rPr lang="en-US" sz="1600" u="none" cap="none" strike="noStrike">
                          <a:latin typeface="Arial"/>
                          <a:ea typeface="Arial"/>
                          <a:cs typeface="Arial"/>
                          <a:sym typeface="Arial"/>
                        </a:rPr>
                        <a:t>M6</a:t>
                      </a:r>
                      <a:endParaRPr sz="1600" u="none" cap="none" strike="noStrike">
                        <a:latin typeface="Arial"/>
                        <a:ea typeface="Arial"/>
                        <a:cs typeface="Arial"/>
                        <a:sym typeface="Arial"/>
                      </a:endParaRPr>
                    </a:p>
                  </a:txBody>
                  <a:tcPr marT="34925" marB="34925" marR="34925" marL="349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600"/>
                        <a:buFont typeface="Arial"/>
                        <a:buNone/>
                      </a:pPr>
                      <a:r>
                        <a:rPr lang="en-US" sz="1600" u="none" cap="none" strike="noStrike">
                          <a:latin typeface="Arial"/>
                          <a:ea typeface="Arial"/>
                          <a:cs typeface="Arial"/>
                          <a:sym typeface="Arial"/>
                        </a:rPr>
                        <a:t>Instance Based Learning</a:t>
                      </a:r>
                      <a:endParaRPr sz="1600" u="none" cap="none" strike="noStrike">
                        <a:latin typeface="Arial"/>
                        <a:ea typeface="Arial"/>
                        <a:cs typeface="Arial"/>
                        <a:sym typeface="Arial"/>
                      </a:endParaRPr>
                    </a:p>
                  </a:txBody>
                  <a:tcPr marT="34925" marB="34925" marR="34925" marL="349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466225">
                <a:tc>
                  <a:txBody>
                    <a:bodyPr/>
                    <a:lstStyle/>
                    <a:p>
                      <a:pPr indent="0" lvl="0" marL="0" marR="0" rtl="0" algn="l">
                        <a:lnSpc>
                          <a:spcPct val="100000"/>
                        </a:lnSpc>
                        <a:spcBef>
                          <a:spcPts val="0"/>
                        </a:spcBef>
                        <a:spcAft>
                          <a:spcPts val="0"/>
                        </a:spcAft>
                        <a:buClr>
                          <a:srgbClr val="000000"/>
                        </a:buClr>
                        <a:buSzPts val="1600"/>
                        <a:buFont typeface="Arial"/>
                        <a:buNone/>
                      </a:pPr>
                      <a:r>
                        <a:rPr lang="en-US" sz="1600" u="none" cap="none" strike="noStrike">
                          <a:latin typeface="Arial"/>
                          <a:ea typeface="Arial"/>
                          <a:cs typeface="Arial"/>
                          <a:sym typeface="Arial"/>
                        </a:rPr>
                        <a:t>M7</a:t>
                      </a:r>
                      <a:endParaRPr sz="1600" u="none" cap="none" strike="noStrike">
                        <a:latin typeface="Arial"/>
                        <a:ea typeface="Arial"/>
                        <a:cs typeface="Arial"/>
                        <a:sym typeface="Arial"/>
                      </a:endParaRPr>
                    </a:p>
                  </a:txBody>
                  <a:tcPr marT="34925" marB="34925" marR="34925" marL="349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600"/>
                        <a:buFont typeface="Arial"/>
                        <a:buNone/>
                      </a:pPr>
                      <a:r>
                        <a:rPr lang="en-US" sz="1600" u="none" cap="none" strike="noStrike">
                          <a:latin typeface="Arial"/>
                          <a:ea typeface="Arial"/>
                          <a:cs typeface="Arial"/>
                          <a:sym typeface="Arial"/>
                        </a:rPr>
                        <a:t>Support Vector Machine</a:t>
                      </a:r>
                      <a:endParaRPr sz="1600" u="none" cap="none" strike="noStrike">
                        <a:latin typeface="Arial"/>
                        <a:ea typeface="Arial"/>
                        <a:cs typeface="Arial"/>
                        <a:sym typeface="Arial"/>
                      </a:endParaRPr>
                    </a:p>
                  </a:txBody>
                  <a:tcPr marT="34925" marB="34925" marR="34925" marL="349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466225">
                <a:tc>
                  <a:txBody>
                    <a:bodyPr/>
                    <a:lstStyle/>
                    <a:p>
                      <a:pPr indent="0" lvl="0" marL="0" marR="0" rtl="0" algn="l">
                        <a:lnSpc>
                          <a:spcPct val="100000"/>
                        </a:lnSpc>
                        <a:spcBef>
                          <a:spcPts val="0"/>
                        </a:spcBef>
                        <a:spcAft>
                          <a:spcPts val="0"/>
                        </a:spcAft>
                        <a:buClr>
                          <a:srgbClr val="000000"/>
                        </a:buClr>
                        <a:buSzPts val="1600"/>
                        <a:buFont typeface="Arial"/>
                        <a:buNone/>
                      </a:pPr>
                      <a:r>
                        <a:rPr lang="en-US" sz="1600" u="none" cap="none" strike="noStrike">
                          <a:latin typeface="Arial"/>
                          <a:ea typeface="Arial"/>
                          <a:cs typeface="Arial"/>
                          <a:sym typeface="Arial"/>
                        </a:rPr>
                        <a:t>M8</a:t>
                      </a:r>
                      <a:endParaRPr sz="1600" u="none" cap="none" strike="noStrike">
                        <a:latin typeface="Arial"/>
                        <a:ea typeface="Arial"/>
                        <a:cs typeface="Arial"/>
                        <a:sym typeface="Arial"/>
                      </a:endParaRPr>
                    </a:p>
                  </a:txBody>
                  <a:tcPr marT="34925" marB="34925" marR="34925" marL="349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600"/>
                        <a:buFont typeface="Arial"/>
                        <a:buNone/>
                      </a:pPr>
                      <a:r>
                        <a:rPr lang="en-US" sz="1600" u="none" cap="none" strike="noStrike">
                          <a:latin typeface="Arial"/>
                          <a:ea typeface="Arial"/>
                          <a:cs typeface="Arial"/>
                          <a:sym typeface="Arial"/>
                        </a:rPr>
                        <a:t>Bayesian Learning</a:t>
                      </a:r>
                      <a:endParaRPr sz="1600" u="none" cap="none" strike="noStrike">
                        <a:latin typeface="Arial"/>
                        <a:ea typeface="Arial"/>
                        <a:cs typeface="Arial"/>
                        <a:sym typeface="Arial"/>
                      </a:endParaRPr>
                    </a:p>
                  </a:txBody>
                  <a:tcPr marT="34925" marB="34925" marR="34925" marL="349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466225">
                <a:tc>
                  <a:txBody>
                    <a:bodyPr/>
                    <a:lstStyle/>
                    <a:p>
                      <a:pPr indent="0" lvl="0" marL="0" marR="0" rtl="0" algn="l">
                        <a:lnSpc>
                          <a:spcPct val="100000"/>
                        </a:lnSpc>
                        <a:spcBef>
                          <a:spcPts val="0"/>
                        </a:spcBef>
                        <a:spcAft>
                          <a:spcPts val="0"/>
                        </a:spcAft>
                        <a:buClr>
                          <a:srgbClr val="000000"/>
                        </a:buClr>
                        <a:buSzPts val="1600"/>
                        <a:buFont typeface="Arial"/>
                        <a:buNone/>
                      </a:pPr>
                      <a:r>
                        <a:rPr lang="en-US" sz="1600" u="none" cap="none" strike="noStrike">
                          <a:latin typeface="Arial"/>
                          <a:ea typeface="Arial"/>
                          <a:cs typeface="Arial"/>
                          <a:sym typeface="Arial"/>
                        </a:rPr>
                        <a:t>M9</a:t>
                      </a:r>
                      <a:endParaRPr sz="1600" u="none" cap="none" strike="noStrike">
                        <a:latin typeface="Arial"/>
                        <a:ea typeface="Arial"/>
                        <a:cs typeface="Arial"/>
                        <a:sym typeface="Arial"/>
                      </a:endParaRPr>
                    </a:p>
                  </a:txBody>
                  <a:tcPr marT="34925" marB="34925" marR="34925" marL="349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600"/>
                        <a:buFont typeface="Arial"/>
                        <a:buNone/>
                      </a:pPr>
                      <a:r>
                        <a:rPr lang="en-US" sz="1600" u="none" cap="none" strike="noStrike">
                          <a:latin typeface="Arial"/>
                          <a:ea typeface="Arial"/>
                          <a:cs typeface="Arial"/>
                          <a:sym typeface="Arial"/>
                        </a:rPr>
                        <a:t> Ensemble Learning</a:t>
                      </a:r>
                      <a:endParaRPr sz="1600" u="none" cap="none" strike="noStrike">
                        <a:latin typeface="Arial"/>
                        <a:ea typeface="Arial"/>
                        <a:cs typeface="Arial"/>
                        <a:sym typeface="Arial"/>
                      </a:endParaRPr>
                    </a:p>
                  </a:txBody>
                  <a:tcPr marT="34925" marB="34925" marR="34925" marL="349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466225">
                <a:tc>
                  <a:txBody>
                    <a:bodyPr/>
                    <a:lstStyle/>
                    <a:p>
                      <a:pPr indent="0" lvl="0" marL="0" marR="0" rtl="0" algn="l">
                        <a:lnSpc>
                          <a:spcPct val="100000"/>
                        </a:lnSpc>
                        <a:spcBef>
                          <a:spcPts val="0"/>
                        </a:spcBef>
                        <a:spcAft>
                          <a:spcPts val="0"/>
                        </a:spcAft>
                        <a:buClr>
                          <a:srgbClr val="000000"/>
                        </a:buClr>
                        <a:buSzPts val="1600"/>
                        <a:buFont typeface="Arial"/>
                        <a:buNone/>
                      </a:pPr>
                      <a:r>
                        <a:rPr lang="en-US" sz="1600" u="none" cap="none" strike="noStrike">
                          <a:latin typeface="Arial"/>
                          <a:ea typeface="Arial"/>
                          <a:cs typeface="Arial"/>
                          <a:sym typeface="Arial"/>
                        </a:rPr>
                        <a:t>M10</a:t>
                      </a:r>
                      <a:endParaRPr sz="1600" u="none" cap="none" strike="noStrike">
                        <a:latin typeface="Arial"/>
                        <a:ea typeface="Arial"/>
                        <a:cs typeface="Arial"/>
                        <a:sym typeface="Arial"/>
                      </a:endParaRPr>
                    </a:p>
                  </a:txBody>
                  <a:tcPr marT="34925" marB="34925" marR="34925" marL="349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600"/>
                        <a:buFont typeface="Arial"/>
                        <a:buNone/>
                      </a:pPr>
                      <a:r>
                        <a:rPr lang="en-US" sz="1600" u="none" cap="none" strike="noStrike">
                          <a:latin typeface="Arial"/>
                          <a:ea typeface="Arial"/>
                          <a:cs typeface="Arial"/>
                          <a:sym typeface="Arial"/>
                        </a:rPr>
                        <a:t>Unsupervised Learning</a:t>
                      </a:r>
                      <a:endParaRPr sz="1600" u="none" cap="none" strike="noStrike">
                        <a:latin typeface="Arial"/>
                        <a:ea typeface="Arial"/>
                        <a:cs typeface="Arial"/>
                        <a:sym typeface="Arial"/>
                      </a:endParaRPr>
                    </a:p>
                  </a:txBody>
                  <a:tcPr marT="34925" marB="34925" marR="34925" marL="349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466225">
                <a:tc>
                  <a:txBody>
                    <a:bodyPr/>
                    <a:lstStyle/>
                    <a:p>
                      <a:pPr indent="0" lvl="0" marL="0" marR="0" rtl="0" algn="l">
                        <a:lnSpc>
                          <a:spcPct val="100000"/>
                        </a:lnSpc>
                        <a:spcBef>
                          <a:spcPts val="0"/>
                        </a:spcBef>
                        <a:spcAft>
                          <a:spcPts val="0"/>
                        </a:spcAft>
                        <a:buClr>
                          <a:srgbClr val="000000"/>
                        </a:buClr>
                        <a:buSzPts val="1600"/>
                        <a:buFont typeface="Arial"/>
                        <a:buNone/>
                      </a:pPr>
                      <a:r>
                        <a:rPr lang="en-US" sz="1600" u="none" cap="none" strike="noStrike">
                          <a:latin typeface="Arial"/>
                          <a:ea typeface="Arial"/>
                          <a:cs typeface="Arial"/>
                          <a:sym typeface="Arial"/>
                        </a:rPr>
                        <a:t>M11</a:t>
                      </a:r>
                      <a:endParaRPr sz="1600" u="none" cap="none" strike="noStrike">
                        <a:latin typeface="Arial"/>
                        <a:ea typeface="Arial"/>
                        <a:cs typeface="Arial"/>
                        <a:sym typeface="Arial"/>
                      </a:endParaRPr>
                    </a:p>
                  </a:txBody>
                  <a:tcPr marT="34925" marB="34925" marR="34925" marL="349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solidFill>
                            <a:schemeClr val="dk1"/>
                          </a:solidFill>
                          <a:latin typeface="Calibri"/>
                          <a:ea typeface="Calibri"/>
                          <a:cs typeface="Calibri"/>
                          <a:sym typeface="Calibri"/>
                        </a:rPr>
                        <a:t>Machine Learning Model Evaluation/Comparison</a:t>
                      </a:r>
                      <a:endParaRPr sz="1600" u="none" cap="none" strike="noStrike">
                        <a:latin typeface="Arial"/>
                        <a:ea typeface="Arial"/>
                        <a:cs typeface="Arial"/>
                        <a:sym typeface="Arial"/>
                      </a:endParaRPr>
                    </a:p>
                  </a:txBody>
                  <a:tcPr marT="34925" marB="34925" marR="34925" marL="349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sp>
        <p:nvSpPr>
          <p:cNvPr id="1406" name="Google Shape;1406;p3"/>
          <p:cNvSpPr txBox="1"/>
          <p:nvPr>
            <p:ph idx="2" type="body"/>
          </p:nvPr>
        </p:nvSpPr>
        <p:spPr>
          <a:xfrm>
            <a:off x="304800" y="152400"/>
            <a:ext cx="6324600" cy="1143000"/>
          </a:xfrm>
          <a:prstGeom prst="rect">
            <a:avLst/>
          </a:prstGeom>
          <a:noFill/>
          <a:ln>
            <a:noFill/>
          </a:ln>
        </p:spPr>
        <p:txBody>
          <a:bodyPr anchorCtr="0" anchor="ctr" bIns="45700" lIns="91425" spcFirstLastPara="1" rIns="91425" wrap="square" tIns="45700">
            <a:normAutofit/>
          </a:bodyPr>
          <a:lstStyle/>
          <a:p>
            <a:pPr indent="0" lvl="0" marL="0" rtl="0" algn="l">
              <a:lnSpc>
                <a:spcPct val="150000"/>
              </a:lnSpc>
              <a:spcBef>
                <a:spcPts val="0"/>
              </a:spcBef>
              <a:spcAft>
                <a:spcPts val="0"/>
              </a:spcAft>
              <a:buClr>
                <a:schemeClr val="dk1"/>
              </a:buClr>
              <a:buSzPts val="2400"/>
              <a:buNone/>
            </a:pPr>
            <a:r>
              <a:rPr lang="en-US" sz="2400"/>
              <a:t>Course Plan</a:t>
            </a:r>
            <a:endParaRPr/>
          </a:p>
        </p:txBody>
      </p:sp>
      <p:sp>
        <p:nvSpPr>
          <p:cNvPr id="1407" name="Google Shape;1407;p3"/>
          <p:cNvSpPr/>
          <p:nvPr/>
        </p:nvSpPr>
        <p:spPr>
          <a:xfrm>
            <a:off x="304800" y="1676400"/>
            <a:ext cx="6553200" cy="481263"/>
          </a:xfrm>
          <a:prstGeom prst="rect">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Tahoma"/>
              <a:ea typeface="Tahoma"/>
              <a:cs typeface="Tahoma"/>
              <a:sym typeface="Tahoma"/>
            </a:endParaRPr>
          </a:p>
        </p:txBody>
      </p:sp>
      <p:sp>
        <p:nvSpPr>
          <p:cNvPr id="1408" name="Google Shape;1408;p3"/>
          <p:cNvSpPr txBox="1"/>
          <p:nvPr/>
        </p:nvSpPr>
        <p:spPr>
          <a:xfrm>
            <a:off x="8716776" y="6231989"/>
            <a:ext cx="611560" cy="32355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n-US" sz="1600" u="none" cap="none" strike="noStrike">
                <a:solidFill>
                  <a:srgbClr val="000000"/>
                </a:solidFill>
                <a:latin typeface="Tahoma"/>
                <a:ea typeface="Tahoma"/>
                <a:cs typeface="Tahoma"/>
                <a:sym typeface="Tahoma"/>
              </a:rPr>
              <a:t>16</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4" name="Shape 1414"/>
        <p:cNvGrpSpPr/>
        <p:nvPr/>
      </p:nvGrpSpPr>
      <p:grpSpPr>
        <a:xfrm>
          <a:off x="0" y="0"/>
          <a:ext cx="0" cy="0"/>
          <a:chOff x="0" y="0"/>
          <a:chExt cx="0" cy="0"/>
        </a:xfrm>
      </p:grpSpPr>
      <p:sp>
        <p:nvSpPr>
          <p:cNvPr id="1415" name="Google Shape;1415;p4"/>
          <p:cNvSpPr txBox="1"/>
          <p:nvPr>
            <p:ph idx="1" type="body"/>
          </p:nvPr>
        </p:nvSpPr>
        <p:spPr>
          <a:xfrm>
            <a:off x="304800" y="1752600"/>
            <a:ext cx="8229600" cy="4267200"/>
          </a:xfrm>
          <a:prstGeom prst="rect">
            <a:avLst/>
          </a:prstGeom>
          <a:noFill/>
          <a:ln>
            <a:noFill/>
          </a:ln>
        </p:spPr>
        <p:txBody>
          <a:bodyPr anchorCtr="0" anchor="t" bIns="45700" lIns="91425" spcFirstLastPara="1" rIns="91425" wrap="square" tIns="45700">
            <a:normAutofit/>
          </a:bodyPr>
          <a:lstStyle/>
          <a:p>
            <a:pPr indent="-514350" lvl="0" marL="514350" rtl="0" algn="l">
              <a:lnSpc>
                <a:spcPct val="150000"/>
              </a:lnSpc>
              <a:spcBef>
                <a:spcPts val="0"/>
              </a:spcBef>
              <a:spcAft>
                <a:spcPts val="0"/>
              </a:spcAft>
              <a:buSzPts val="1800"/>
              <a:buFont typeface="Arial"/>
              <a:buChar char="•"/>
            </a:pPr>
            <a:r>
              <a:rPr lang="en-US" sz="1800"/>
              <a:t>Role of Data </a:t>
            </a:r>
            <a:endParaRPr sz="1800"/>
          </a:p>
          <a:p>
            <a:pPr indent="-514350" lvl="0" marL="514350" rtl="0" algn="l">
              <a:lnSpc>
                <a:spcPct val="150000"/>
              </a:lnSpc>
              <a:spcBef>
                <a:spcPts val="360"/>
              </a:spcBef>
              <a:spcAft>
                <a:spcPts val="0"/>
              </a:spcAft>
              <a:buSzPts val="1800"/>
              <a:buFont typeface="Arial"/>
              <a:buChar char="•"/>
            </a:pPr>
            <a:r>
              <a:rPr lang="en-US" sz="1800"/>
              <a:t>Data Preprocessing / wrangling </a:t>
            </a:r>
            <a:endParaRPr sz="1800"/>
          </a:p>
          <a:p>
            <a:pPr indent="-514350" lvl="0" marL="514350" rtl="0" algn="l">
              <a:lnSpc>
                <a:spcPct val="150000"/>
              </a:lnSpc>
              <a:spcBef>
                <a:spcPts val="360"/>
              </a:spcBef>
              <a:spcAft>
                <a:spcPts val="0"/>
              </a:spcAft>
              <a:buSzPts val="1800"/>
              <a:buFont typeface="Arial"/>
              <a:buChar char="•"/>
            </a:pPr>
            <a:r>
              <a:rPr lang="en-US" sz="1800"/>
              <a:t>Data skewness removal (sampling)</a:t>
            </a:r>
            <a:endParaRPr sz="1800"/>
          </a:p>
          <a:p>
            <a:pPr indent="-514350" lvl="0" marL="514350" rtl="0" algn="l">
              <a:lnSpc>
                <a:spcPct val="150000"/>
              </a:lnSpc>
              <a:spcBef>
                <a:spcPts val="360"/>
              </a:spcBef>
              <a:spcAft>
                <a:spcPts val="0"/>
              </a:spcAft>
              <a:buSzPts val="1800"/>
              <a:buFont typeface="Arial"/>
              <a:buChar char="•"/>
            </a:pPr>
            <a:r>
              <a:rPr lang="en-US" sz="1800"/>
              <a:t>Model Training </a:t>
            </a:r>
            <a:r>
              <a:rPr b="1" i="1" lang="en-US" sz="1800">
                <a:solidFill>
                  <a:srgbClr val="FF0000"/>
                </a:solidFill>
              </a:rPr>
              <a:t>(will be covered in subsequent modules)</a:t>
            </a:r>
            <a:endParaRPr b="1" i="1" sz="1800">
              <a:solidFill>
                <a:srgbClr val="FF0000"/>
              </a:solidFill>
            </a:endParaRPr>
          </a:p>
          <a:p>
            <a:pPr indent="-514350" lvl="0" marL="514350" rtl="0" algn="l">
              <a:lnSpc>
                <a:spcPct val="150000"/>
              </a:lnSpc>
              <a:spcBef>
                <a:spcPts val="360"/>
              </a:spcBef>
              <a:spcAft>
                <a:spcPts val="0"/>
              </a:spcAft>
              <a:buSzPts val="1800"/>
              <a:buFont typeface="Arial"/>
              <a:buChar char="•"/>
            </a:pPr>
            <a:r>
              <a:rPr lang="en-US" sz="1800"/>
              <a:t>Model Testing and performance metrics </a:t>
            </a:r>
            <a:r>
              <a:rPr b="1" i="1" lang="en-US" sz="1800">
                <a:solidFill>
                  <a:srgbClr val="FF0000"/>
                </a:solidFill>
              </a:rPr>
              <a:t>(will be covered in subsequent modules)</a:t>
            </a:r>
            <a:endParaRPr b="1" i="1" sz="1800">
              <a:solidFill>
                <a:srgbClr val="FF0000"/>
              </a:solidFill>
            </a:endParaRPr>
          </a:p>
          <a:p>
            <a:pPr indent="-400050" lvl="0" marL="514350" rtl="0" algn="l">
              <a:lnSpc>
                <a:spcPct val="150000"/>
              </a:lnSpc>
              <a:spcBef>
                <a:spcPts val="360"/>
              </a:spcBef>
              <a:spcAft>
                <a:spcPts val="0"/>
              </a:spcAft>
              <a:buSzPts val="1800"/>
              <a:buFont typeface="Arial"/>
              <a:buNone/>
            </a:pPr>
            <a:r>
              <a:t/>
            </a:r>
            <a:endParaRPr sz="1800"/>
          </a:p>
          <a:p>
            <a:pPr indent="-400050" lvl="0" marL="514350" rtl="0" algn="l">
              <a:lnSpc>
                <a:spcPct val="150000"/>
              </a:lnSpc>
              <a:spcBef>
                <a:spcPts val="360"/>
              </a:spcBef>
              <a:spcAft>
                <a:spcPts val="0"/>
              </a:spcAft>
              <a:buSzPts val="1800"/>
              <a:buFont typeface="Arial"/>
              <a:buNone/>
            </a:pPr>
            <a:r>
              <a:t/>
            </a:r>
            <a:endParaRPr sz="1800"/>
          </a:p>
          <a:p>
            <a:pPr indent="-400050" lvl="0" marL="514350" rtl="0" algn="l">
              <a:lnSpc>
                <a:spcPct val="150000"/>
              </a:lnSpc>
              <a:spcBef>
                <a:spcPts val="360"/>
              </a:spcBef>
              <a:spcAft>
                <a:spcPts val="0"/>
              </a:spcAft>
              <a:buSzPts val="1800"/>
              <a:buFont typeface="Arial"/>
              <a:buNone/>
            </a:pPr>
            <a:r>
              <a:t/>
            </a:r>
            <a:endParaRPr sz="1800"/>
          </a:p>
          <a:p>
            <a:pPr indent="-400050" lvl="0" marL="514350" rtl="0" algn="l">
              <a:lnSpc>
                <a:spcPct val="150000"/>
              </a:lnSpc>
              <a:spcBef>
                <a:spcPts val="360"/>
              </a:spcBef>
              <a:spcAft>
                <a:spcPts val="0"/>
              </a:spcAft>
              <a:buSzPts val="1800"/>
              <a:buFont typeface="Arial"/>
              <a:buNone/>
            </a:pPr>
            <a:r>
              <a:t/>
            </a:r>
            <a:endParaRPr sz="1800"/>
          </a:p>
        </p:txBody>
      </p:sp>
      <p:sp>
        <p:nvSpPr>
          <p:cNvPr id="1416" name="Google Shape;1416;p4"/>
          <p:cNvSpPr txBox="1"/>
          <p:nvPr>
            <p:ph idx="2" type="body"/>
          </p:nvPr>
        </p:nvSpPr>
        <p:spPr>
          <a:xfrm>
            <a:off x="304800" y="469631"/>
            <a:ext cx="6324600" cy="508537"/>
          </a:xfrm>
          <a:prstGeom prst="rect">
            <a:avLst/>
          </a:prstGeom>
          <a:noFill/>
          <a:ln>
            <a:noFill/>
          </a:ln>
        </p:spPr>
        <p:txBody>
          <a:bodyPr anchorCtr="0" anchor="ctr" bIns="45700" lIns="91425" spcFirstLastPara="1" rIns="91425" wrap="square" tIns="45700">
            <a:spAutoFit/>
          </a:bodyPr>
          <a:lstStyle/>
          <a:p>
            <a:pPr indent="0" lvl="0" marL="0" rtl="0" algn="l">
              <a:lnSpc>
                <a:spcPct val="150000"/>
              </a:lnSpc>
              <a:spcBef>
                <a:spcPts val="0"/>
              </a:spcBef>
              <a:spcAft>
                <a:spcPts val="0"/>
              </a:spcAft>
              <a:buClr>
                <a:schemeClr val="dk1"/>
              </a:buClr>
              <a:buSzPts val="2400"/>
              <a:buNone/>
            </a:pPr>
            <a:r>
              <a:rPr lang="en-US" sz="2400"/>
              <a:t>Agenda</a:t>
            </a:r>
            <a:endParaRPr/>
          </a:p>
        </p:txBody>
      </p:sp>
      <p:sp>
        <p:nvSpPr>
          <p:cNvPr id="1417" name="Google Shape;1417;p4"/>
          <p:cNvSpPr txBox="1"/>
          <p:nvPr/>
        </p:nvSpPr>
        <p:spPr>
          <a:xfrm>
            <a:off x="8716776" y="6231989"/>
            <a:ext cx="611560" cy="32355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n-US" sz="1600" u="none" cap="none" strike="noStrike">
                <a:solidFill>
                  <a:srgbClr val="000000"/>
                </a:solidFill>
                <a:latin typeface="Tahoma"/>
                <a:ea typeface="Tahoma"/>
                <a:cs typeface="Tahoma"/>
                <a:sym typeface="Tahoma"/>
              </a:rPr>
              <a:t>17</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1" name="Shape 1421"/>
        <p:cNvGrpSpPr/>
        <p:nvPr/>
      </p:nvGrpSpPr>
      <p:grpSpPr>
        <a:xfrm>
          <a:off x="0" y="0"/>
          <a:ext cx="0" cy="0"/>
          <a:chOff x="0" y="0"/>
          <a:chExt cx="0" cy="0"/>
        </a:xfrm>
      </p:grpSpPr>
      <p:sp>
        <p:nvSpPr>
          <p:cNvPr id="1422" name="Google Shape;1422;p132"/>
          <p:cNvSpPr txBox="1"/>
          <p:nvPr>
            <p:ph type="title"/>
          </p:nvPr>
        </p:nvSpPr>
        <p:spPr>
          <a:xfrm>
            <a:off x="0" y="381000"/>
            <a:ext cx="4368800" cy="695325"/>
          </a:xfrm>
          <a:prstGeom prst="rect">
            <a:avLst/>
          </a:prstGeom>
          <a:noFill/>
          <a:ln>
            <a:noFill/>
          </a:ln>
        </p:spPr>
        <p:txBody>
          <a:bodyPr anchorCtr="0" anchor="t" bIns="0" lIns="0" spcFirstLastPara="1" rIns="0" wrap="square" tIns="12700">
            <a:noAutofit/>
          </a:bodyPr>
          <a:lstStyle/>
          <a:p>
            <a:pPr indent="0" lvl="0" marL="12700" marR="0" rtl="0" algn="ctr">
              <a:lnSpc>
                <a:spcPct val="100000"/>
              </a:lnSpc>
              <a:spcBef>
                <a:spcPts val="0"/>
              </a:spcBef>
              <a:spcAft>
                <a:spcPts val="0"/>
              </a:spcAft>
              <a:buClr>
                <a:schemeClr val="dk1"/>
              </a:buClr>
              <a:buSzPts val="3600"/>
              <a:buFont typeface="Calibri"/>
              <a:buNone/>
            </a:pPr>
            <a:r>
              <a:rPr b="0" i="0" lang="en-US" sz="3600" u="none" cap="none" strike="noStrike">
                <a:solidFill>
                  <a:srgbClr val="000000"/>
                </a:solidFill>
                <a:latin typeface="Arial"/>
                <a:ea typeface="Arial"/>
                <a:cs typeface="Arial"/>
                <a:sym typeface="Arial"/>
              </a:rPr>
              <a:t>ML in a Nutshell</a:t>
            </a:r>
            <a:endParaRPr b="0" i="0" sz="1400" u="none" cap="none" strike="noStrike">
              <a:solidFill>
                <a:srgbClr val="000000"/>
              </a:solidFill>
              <a:latin typeface="Arial"/>
              <a:ea typeface="Arial"/>
              <a:cs typeface="Arial"/>
              <a:sym typeface="Arial"/>
            </a:endParaRPr>
          </a:p>
        </p:txBody>
      </p:sp>
      <p:sp>
        <p:nvSpPr>
          <p:cNvPr id="1423" name="Google Shape;1423;p132"/>
          <p:cNvSpPr txBox="1"/>
          <p:nvPr/>
        </p:nvSpPr>
        <p:spPr>
          <a:xfrm>
            <a:off x="457200" y="1514547"/>
            <a:ext cx="7818120" cy="4505253"/>
          </a:xfrm>
          <a:prstGeom prst="rect">
            <a:avLst/>
          </a:prstGeom>
          <a:noFill/>
          <a:ln>
            <a:noFill/>
          </a:ln>
        </p:spPr>
        <p:txBody>
          <a:bodyPr anchorCtr="0" anchor="t" bIns="0" lIns="0" spcFirstLastPara="1" rIns="0" wrap="square" tIns="33000">
            <a:noAutofit/>
          </a:bodyPr>
          <a:lstStyle/>
          <a:p>
            <a:pPr indent="-342900" lvl="0" marL="355600" marR="756920" rtl="0" algn="l">
              <a:lnSpc>
                <a:spcPct val="119000"/>
              </a:lnSpc>
              <a:spcBef>
                <a:spcPts val="0"/>
              </a:spcBef>
              <a:spcAft>
                <a:spcPts val="0"/>
              </a:spcAft>
              <a:buClr>
                <a:srgbClr val="000000"/>
              </a:buClr>
              <a:buSzPts val="3200"/>
              <a:buFont typeface="Arial"/>
              <a:buChar char="•"/>
            </a:pPr>
            <a:r>
              <a:rPr b="0" i="0" lang="en-US" sz="1800" u="none" cap="none" strike="noStrike">
                <a:solidFill>
                  <a:srgbClr val="000000"/>
                </a:solidFill>
                <a:latin typeface="Arial"/>
                <a:ea typeface="Arial"/>
                <a:cs typeface="Arial"/>
                <a:sym typeface="Arial"/>
              </a:rPr>
              <a:t>Tens of thousands of machine learning  algorithms</a:t>
            </a:r>
            <a:endParaRPr b="0" i="0" sz="1800" u="none" cap="none" strike="noStrike">
              <a:solidFill>
                <a:srgbClr val="000000"/>
              </a:solidFill>
              <a:latin typeface="Arial"/>
              <a:ea typeface="Arial"/>
              <a:cs typeface="Arial"/>
              <a:sym typeface="Arial"/>
            </a:endParaRPr>
          </a:p>
          <a:p>
            <a:pPr indent="-285750" lvl="1" marL="755650" marR="0" rtl="0" algn="l">
              <a:lnSpc>
                <a:spcPct val="100000"/>
              </a:lnSpc>
              <a:spcBef>
                <a:spcPts val="640"/>
              </a:spcBef>
              <a:spcAft>
                <a:spcPts val="0"/>
              </a:spcAft>
              <a:buClr>
                <a:srgbClr val="000000"/>
              </a:buClr>
              <a:buSzPts val="2800"/>
              <a:buFont typeface="Arial"/>
              <a:buChar char="–"/>
            </a:pPr>
            <a:r>
              <a:rPr b="0" i="0" lang="en-US" sz="1800" u="none" cap="none" strike="noStrike">
                <a:solidFill>
                  <a:srgbClr val="000000"/>
                </a:solidFill>
                <a:latin typeface="Arial"/>
                <a:ea typeface="Arial"/>
                <a:cs typeface="Arial"/>
                <a:sym typeface="Arial"/>
              </a:rPr>
              <a:t>Hundreds new every year</a:t>
            </a:r>
            <a:endParaRPr b="0" i="0" sz="1800" u="none" cap="none" strike="noStrike">
              <a:solidFill>
                <a:srgbClr val="000000"/>
              </a:solidFill>
              <a:latin typeface="Arial"/>
              <a:ea typeface="Arial"/>
              <a:cs typeface="Arial"/>
              <a:sym typeface="Arial"/>
            </a:endParaRPr>
          </a:p>
          <a:p>
            <a:pPr indent="0" lvl="1" marL="0" marR="0" rtl="0" algn="l">
              <a:lnSpc>
                <a:spcPct val="100000"/>
              </a:lnSpc>
              <a:spcBef>
                <a:spcPts val="25"/>
              </a:spcBef>
              <a:spcAft>
                <a:spcPts val="0"/>
              </a:spcAft>
              <a:buNone/>
            </a:pPr>
            <a:r>
              <a:t/>
            </a:r>
            <a:endParaRPr b="0" i="0" sz="1800" u="none" cap="none" strike="noStrike">
              <a:solidFill>
                <a:srgbClr val="000000"/>
              </a:solidFill>
              <a:latin typeface="Arial"/>
              <a:ea typeface="Arial"/>
              <a:cs typeface="Arial"/>
              <a:sym typeface="Arial"/>
            </a:endParaRPr>
          </a:p>
          <a:p>
            <a:pPr indent="-342900" lvl="0" marL="355600" marR="0" rtl="0" algn="l">
              <a:lnSpc>
                <a:spcPct val="100000"/>
              </a:lnSpc>
              <a:spcBef>
                <a:spcPts val="0"/>
              </a:spcBef>
              <a:spcAft>
                <a:spcPts val="0"/>
              </a:spcAft>
              <a:buClr>
                <a:srgbClr val="000000"/>
              </a:buClr>
              <a:buSzPts val="3200"/>
              <a:buFont typeface="Arial"/>
              <a:buChar char="•"/>
            </a:pPr>
            <a:r>
              <a:rPr b="0" i="0" lang="en-US" sz="1800" u="none" cap="none" strike="noStrike">
                <a:solidFill>
                  <a:srgbClr val="000000"/>
                </a:solidFill>
                <a:latin typeface="Arial"/>
                <a:ea typeface="Arial"/>
                <a:cs typeface="Arial"/>
                <a:sym typeface="Arial"/>
              </a:rPr>
              <a:t>Every ML algorithm has three components</a:t>
            </a:r>
            <a:endParaRPr b="0" i="0" sz="1800" u="none" cap="none" strike="noStrike">
              <a:solidFill>
                <a:srgbClr val="000000"/>
              </a:solidFill>
              <a:latin typeface="Arial"/>
              <a:ea typeface="Arial"/>
              <a:cs typeface="Arial"/>
              <a:sym typeface="Arial"/>
            </a:endParaRPr>
          </a:p>
          <a:p>
            <a:pPr indent="-285750" lvl="1" marL="755650" marR="0" rtl="0" algn="l">
              <a:lnSpc>
                <a:spcPct val="100000"/>
              </a:lnSpc>
              <a:spcBef>
                <a:spcPts val="660"/>
              </a:spcBef>
              <a:spcAft>
                <a:spcPts val="0"/>
              </a:spcAft>
              <a:buClr>
                <a:srgbClr val="4A86E8"/>
              </a:buClr>
              <a:buSzPts val="2800"/>
              <a:buFont typeface="Arial"/>
              <a:buChar char="–"/>
            </a:pPr>
            <a:r>
              <a:rPr b="1" i="0" lang="en-US" sz="1800" u="none" cap="none" strike="noStrike">
                <a:solidFill>
                  <a:srgbClr val="4A86E8"/>
                </a:solidFill>
                <a:latin typeface="Arial"/>
                <a:ea typeface="Arial"/>
                <a:cs typeface="Arial"/>
                <a:sym typeface="Arial"/>
              </a:rPr>
              <a:t>Data Representation</a:t>
            </a:r>
            <a:endParaRPr b="0" i="0" sz="1800" u="none" cap="none" strike="noStrike">
              <a:solidFill>
                <a:srgbClr val="4A86E8"/>
              </a:solidFill>
              <a:latin typeface="Arial"/>
              <a:ea typeface="Arial"/>
              <a:cs typeface="Arial"/>
              <a:sym typeface="Arial"/>
            </a:endParaRPr>
          </a:p>
          <a:p>
            <a:pPr indent="-285750" lvl="1" marL="755650" marR="0" rtl="0" algn="l">
              <a:lnSpc>
                <a:spcPct val="100000"/>
              </a:lnSpc>
              <a:spcBef>
                <a:spcPts val="740"/>
              </a:spcBef>
              <a:spcAft>
                <a:spcPts val="0"/>
              </a:spcAft>
              <a:buClr>
                <a:srgbClr val="4A86E8"/>
              </a:buClr>
              <a:buSzPts val="2800"/>
              <a:buFont typeface="Arial"/>
              <a:buChar char="–"/>
            </a:pPr>
            <a:r>
              <a:rPr b="1" i="0" lang="en-US" sz="1800" u="none" cap="none" strike="noStrike">
                <a:solidFill>
                  <a:srgbClr val="4A86E8"/>
                </a:solidFill>
                <a:latin typeface="Arial"/>
                <a:ea typeface="Arial"/>
                <a:cs typeface="Arial"/>
                <a:sym typeface="Arial"/>
              </a:rPr>
              <a:t>Parameter Optimization</a:t>
            </a:r>
            <a:endParaRPr b="0" i="0" sz="1800" u="none" cap="none" strike="noStrike">
              <a:solidFill>
                <a:srgbClr val="4A86E8"/>
              </a:solidFill>
              <a:latin typeface="Arial"/>
              <a:ea typeface="Arial"/>
              <a:cs typeface="Arial"/>
              <a:sym typeface="Arial"/>
            </a:endParaRPr>
          </a:p>
          <a:p>
            <a:pPr indent="-285750" lvl="1" marL="755650" marR="0" rtl="0" algn="l">
              <a:lnSpc>
                <a:spcPct val="100000"/>
              </a:lnSpc>
              <a:spcBef>
                <a:spcPts val="640"/>
              </a:spcBef>
              <a:spcAft>
                <a:spcPts val="0"/>
              </a:spcAft>
              <a:buClr>
                <a:srgbClr val="4A86E8"/>
              </a:buClr>
              <a:buSzPts val="2800"/>
              <a:buFont typeface="Arial"/>
              <a:buChar char="–"/>
            </a:pPr>
            <a:r>
              <a:rPr b="1" i="0" lang="en-US" sz="1800" u="none" cap="none" strike="noStrike">
                <a:solidFill>
                  <a:srgbClr val="4A86E8"/>
                </a:solidFill>
                <a:latin typeface="Arial"/>
                <a:ea typeface="Arial"/>
                <a:cs typeface="Arial"/>
                <a:sym typeface="Arial"/>
              </a:rPr>
              <a:t>Model Evaluation, Selection</a:t>
            </a:r>
            <a:endParaRPr b="0" i="0" sz="1800" u="none" cap="none" strike="noStrike">
              <a:solidFill>
                <a:srgbClr val="4A86E8"/>
              </a:solidFill>
              <a:latin typeface="Arial"/>
              <a:ea typeface="Arial"/>
              <a:cs typeface="Arial"/>
              <a:sym typeface="Arial"/>
            </a:endParaRPr>
          </a:p>
        </p:txBody>
      </p:sp>
      <p:sp>
        <p:nvSpPr>
          <p:cNvPr id="1424" name="Google Shape;1424;p132"/>
          <p:cNvSpPr txBox="1"/>
          <p:nvPr/>
        </p:nvSpPr>
        <p:spPr>
          <a:xfrm>
            <a:off x="78754" y="6569500"/>
            <a:ext cx="2825400" cy="238800"/>
          </a:xfrm>
          <a:prstGeom prst="rect">
            <a:avLst/>
          </a:prstGeom>
          <a:noFill/>
          <a:ln>
            <a:noFill/>
          </a:ln>
        </p:spPr>
        <p:txBody>
          <a:bodyPr anchorCtr="0" anchor="t" bIns="0" lIns="0" spcFirstLastPara="1" rIns="0" wrap="square" tIns="12700">
            <a:noAutofit/>
          </a:bodyPr>
          <a:lstStyle/>
          <a:p>
            <a:pPr indent="0" lvl="0" marL="12700" marR="0" rtl="0" algn="l">
              <a:lnSpc>
                <a:spcPct val="100000"/>
              </a:lnSpc>
              <a:spcBef>
                <a:spcPts val="0"/>
              </a:spcBef>
              <a:spcAft>
                <a:spcPts val="0"/>
              </a:spcAft>
              <a:buNone/>
            </a:pPr>
            <a:r>
              <a:rPr b="0" i="0" lang="en-US" sz="1400" u="none" cap="none" strike="noStrike">
                <a:solidFill>
                  <a:srgbClr val="000000"/>
                </a:solidFill>
                <a:latin typeface="Trebuchet MS"/>
                <a:ea typeface="Trebuchet MS"/>
                <a:cs typeface="Trebuchet MS"/>
                <a:sym typeface="Trebuchet MS"/>
              </a:rPr>
              <a:t>Slide credit: Pedro Domingos</a:t>
            </a:r>
            <a:endParaRPr b="0" i="0" sz="1400" u="none" cap="none" strike="noStrike">
              <a:solidFill>
                <a:srgbClr val="000000"/>
              </a:solidFill>
              <a:latin typeface="Trebuchet MS"/>
              <a:ea typeface="Trebuchet MS"/>
              <a:cs typeface="Trebuchet MS"/>
              <a:sym typeface="Trebuchet MS"/>
            </a:endParaRPr>
          </a:p>
        </p:txBody>
      </p:sp>
      <p:sp>
        <p:nvSpPr>
          <p:cNvPr id="1425" name="Google Shape;1425;p132"/>
          <p:cNvSpPr txBox="1"/>
          <p:nvPr/>
        </p:nvSpPr>
        <p:spPr>
          <a:xfrm>
            <a:off x="8716776" y="6231989"/>
            <a:ext cx="611560" cy="32355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n-US" sz="1600" u="none" cap="none" strike="noStrike">
                <a:solidFill>
                  <a:srgbClr val="000000"/>
                </a:solidFill>
                <a:latin typeface="Tahoma"/>
                <a:ea typeface="Tahoma"/>
                <a:cs typeface="Tahoma"/>
                <a:sym typeface="Tahoma"/>
              </a:rPr>
              <a:t>18</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9" name="Shape 1429"/>
        <p:cNvGrpSpPr/>
        <p:nvPr/>
      </p:nvGrpSpPr>
      <p:grpSpPr>
        <a:xfrm>
          <a:off x="0" y="0"/>
          <a:ext cx="0" cy="0"/>
          <a:chOff x="0" y="0"/>
          <a:chExt cx="0" cy="0"/>
        </a:xfrm>
      </p:grpSpPr>
      <p:sp>
        <p:nvSpPr>
          <p:cNvPr id="1430" name="Google Shape;1430;p133"/>
          <p:cNvSpPr txBox="1"/>
          <p:nvPr>
            <p:ph type="title"/>
          </p:nvPr>
        </p:nvSpPr>
        <p:spPr>
          <a:xfrm>
            <a:off x="304800" y="596474"/>
            <a:ext cx="3651250" cy="695325"/>
          </a:xfrm>
          <a:prstGeom prst="rect">
            <a:avLst/>
          </a:prstGeom>
          <a:noFill/>
          <a:ln>
            <a:noFill/>
          </a:ln>
        </p:spPr>
        <p:txBody>
          <a:bodyPr anchorCtr="0" anchor="t" bIns="0" lIns="0" spcFirstLastPara="1" rIns="0" wrap="square" tIns="12700">
            <a:noAutofit/>
          </a:bodyPr>
          <a:lstStyle/>
          <a:p>
            <a:pPr indent="0" lvl="0" marL="12700" marR="0" rtl="0" algn="ctr">
              <a:lnSpc>
                <a:spcPct val="100000"/>
              </a:lnSpc>
              <a:spcBef>
                <a:spcPts val="0"/>
              </a:spcBef>
              <a:spcAft>
                <a:spcPts val="0"/>
              </a:spcAft>
              <a:buClr>
                <a:srgbClr val="000000"/>
              </a:buClr>
              <a:buSzPts val="3600"/>
              <a:buFont typeface="Calibri"/>
              <a:buNone/>
            </a:pPr>
            <a:r>
              <a:rPr b="0" i="0" lang="en-US" sz="3600" u="none" cap="none" strike="noStrike">
                <a:solidFill>
                  <a:srgbClr val="000000"/>
                </a:solidFill>
                <a:latin typeface="Arial"/>
                <a:ea typeface="Arial"/>
                <a:cs typeface="Arial"/>
                <a:sym typeface="Arial"/>
              </a:rPr>
              <a:t>ML in Practice</a:t>
            </a:r>
            <a:endParaRPr b="0" i="0" sz="3600" u="none" cap="none" strike="noStrike">
              <a:solidFill>
                <a:srgbClr val="000000"/>
              </a:solidFill>
              <a:latin typeface="Arial"/>
              <a:ea typeface="Arial"/>
              <a:cs typeface="Arial"/>
              <a:sym typeface="Arial"/>
            </a:endParaRPr>
          </a:p>
        </p:txBody>
      </p:sp>
      <p:sp>
        <p:nvSpPr>
          <p:cNvPr id="1431" name="Google Shape;1431;p133"/>
          <p:cNvSpPr txBox="1"/>
          <p:nvPr/>
        </p:nvSpPr>
        <p:spPr>
          <a:xfrm>
            <a:off x="1323339" y="1376680"/>
            <a:ext cx="7375525" cy="2235200"/>
          </a:xfrm>
          <a:prstGeom prst="rect">
            <a:avLst/>
          </a:prstGeom>
          <a:noFill/>
          <a:ln>
            <a:noFill/>
          </a:ln>
        </p:spPr>
        <p:txBody>
          <a:bodyPr anchorCtr="0" anchor="t" bIns="0" lIns="0" spcFirstLastPara="1" rIns="0" wrap="square" tIns="91425">
            <a:noAutofit/>
          </a:bodyPr>
          <a:lstStyle/>
          <a:p>
            <a:pPr indent="-342900" lvl="0" marL="355600" marR="0" rtl="0" algn="l">
              <a:lnSpc>
                <a:spcPct val="100000"/>
              </a:lnSpc>
              <a:spcBef>
                <a:spcPts val="0"/>
              </a:spcBef>
              <a:spcAft>
                <a:spcPts val="0"/>
              </a:spcAft>
              <a:buClr>
                <a:srgbClr val="000000"/>
              </a:buClr>
              <a:buSzPts val="2400"/>
              <a:buFont typeface="Arial"/>
              <a:buChar char="•"/>
            </a:pPr>
            <a:r>
              <a:rPr b="0" i="0" lang="en-US" sz="2000" u="none" cap="none" strike="noStrike">
                <a:solidFill>
                  <a:srgbClr val="000000"/>
                </a:solidFill>
                <a:latin typeface="Arial"/>
                <a:ea typeface="Arial"/>
                <a:cs typeface="Arial"/>
                <a:sym typeface="Arial"/>
              </a:rPr>
              <a:t>Understand domain, prior knowledge, and goals</a:t>
            </a:r>
            <a:endParaRPr b="0" i="0" sz="2000" u="none" cap="none" strike="noStrike">
              <a:solidFill>
                <a:srgbClr val="000000"/>
              </a:solidFill>
              <a:latin typeface="Arial"/>
              <a:ea typeface="Arial"/>
              <a:cs typeface="Arial"/>
              <a:sym typeface="Arial"/>
            </a:endParaRPr>
          </a:p>
          <a:p>
            <a:pPr indent="-342900" lvl="0" marL="355600" marR="0" rtl="0" algn="l">
              <a:lnSpc>
                <a:spcPct val="100000"/>
              </a:lnSpc>
              <a:spcBef>
                <a:spcPts val="620"/>
              </a:spcBef>
              <a:spcAft>
                <a:spcPts val="0"/>
              </a:spcAft>
              <a:buClr>
                <a:srgbClr val="000000"/>
              </a:buClr>
              <a:buSzPts val="2400"/>
              <a:buFont typeface="Arial"/>
              <a:buChar char="•"/>
            </a:pPr>
            <a:r>
              <a:rPr b="0" i="0" lang="en-US" sz="2000" u="none" cap="none" strike="noStrike">
                <a:solidFill>
                  <a:srgbClr val="000000"/>
                </a:solidFill>
                <a:latin typeface="Arial"/>
                <a:ea typeface="Arial"/>
                <a:cs typeface="Arial"/>
                <a:sym typeface="Arial"/>
              </a:rPr>
              <a:t>Data integration, selection, cleaning, pre-processing, etc.</a:t>
            </a:r>
            <a:endParaRPr b="0" i="0" sz="2000" u="none" cap="none" strike="noStrike">
              <a:solidFill>
                <a:srgbClr val="000000"/>
              </a:solidFill>
              <a:latin typeface="Arial"/>
              <a:ea typeface="Arial"/>
              <a:cs typeface="Arial"/>
              <a:sym typeface="Arial"/>
            </a:endParaRPr>
          </a:p>
          <a:p>
            <a:pPr indent="-342900" lvl="0" marL="355600" marR="0" rtl="0" algn="l">
              <a:lnSpc>
                <a:spcPct val="100000"/>
              </a:lnSpc>
              <a:spcBef>
                <a:spcPts val="620"/>
              </a:spcBef>
              <a:spcAft>
                <a:spcPts val="0"/>
              </a:spcAft>
              <a:buClr>
                <a:srgbClr val="000000"/>
              </a:buClr>
              <a:buSzPts val="2400"/>
              <a:buFont typeface="Arial"/>
              <a:buChar char="•"/>
            </a:pPr>
            <a:r>
              <a:rPr b="0" i="0" lang="en-US" sz="2000" u="none" cap="none" strike="noStrike">
                <a:solidFill>
                  <a:srgbClr val="000000"/>
                </a:solidFill>
                <a:latin typeface="Arial"/>
                <a:ea typeface="Arial"/>
                <a:cs typeface="Arial"/>
                <a:sym typeface="Arial"/>
              </a:rPr>
              <a:t>Learn optimal parameter of the models</a:t>
            </a:r>
            <a:endParaRPr b="0" i="0" sz="2000" u="none" cap="none" strike="noStrike">
              <a:solidFill>
                <a:srgbClr val="000000"/>
              </a:solidFill>
              <a:latin typeface="Arial"/>
              <a:ea typeface="Arial"/>
              <a:cs typeface="Arial"/>
              <a:sym typeface="Arial"/>
            </a:endParaRPr>
          </a:p>
          <a:p>
            <a:pPr indent="-342900" lvl="0" marL="355600" marR="0" rtl="0" algn="l">
              <a:lnSpc>
                <a:spcPct val="100000"/>
              </a:lnSpc>
              <a:spcBef>
                <a:spcPts val="520"/>
              </a:spcBef>
              <a:spcAft>
                <a:spcPts val="0"/>
              </a:spcAft>
              <a:buClr>
                <a:srgbClr val="000000"/>
              </a:buClr>
              <a:buSzPts val="2400"/>
              <a:buFont typeface="Arial"/>
              <a:buChar char="•"/>
            </a:pPr>
            <a:r>
              <a:rPr b="0" i="0" lang="en-US" sz="2000" u="none" cap="none" strike="noStrike">
                <a:solidFill>
                  <a:srgbClr val="000000"/>
                </a:solidFill>
                <a:latin typeface="Arial"/>
                <a:ea typeface="Arial"/>
                <a:cs typeface="Arial"/>
                <a:sym typeface="Arial"/>
              </a:rPr>
              <a:t>Interpret results</a:t>
            </a:r>
            <a:endParaRPr b="0" i="0" sz="2000" u="none" cap="none" strike="noStrike">
              <a:solidFill>
                <a:srgbClr val="000000"/>
              </a:solidFill>
              <a:latin typeface="Arial"/>
              <a:ea typeface="Arial"/>
              <a:cs typeface="Arial"/>
              <a:sym typeface="Arial"/>
            </a:endParaRPr>
          </a:p>
          <a:p>
            <a:pPr indent="-342900" lvl="0" marL="355600" marR="0" rtl="0" algn="l">
              <a:lnSpc>
                <a:spcPct val="100000"/>
              </a:lnSpc>
              <a:spcBef>
                <a:spcPts val="620"/>
              </a:spcBef>
              <a:spcAft>
                <a:spcPts val="0"/>
              </a:spcAft>
              <a:buClr>
                <a:srgbClr val="000000"/>
              </a:buClr>
              <a:buSzPts val="2400"/>
              <a:buFont typeface="Arial"/>
              <a:buChar char="•"/>
            </a:pPr>
            <a:r>
              <a:rPr b="0" i="0" lang="en-US" sz="2000" u="none" cap="none" strike="noStrike">
                <a:solidFill>
                  <a:srgbClr val="000000"/>
                </a:solidFill>
                <a:latin typeface="Arial"/>
                <a:ea typeface="Arial"/>
                <a:cs typeface="Arial"/>
                <a:sym typeface="Arial"/>
              </a:rPr>
              <a:t>Consolidate and deploy discovered knowledge</a:t>
            </a:r>
            <a:endParaRPr b="0" i="0" sz="2000" u="none" cap="none" strike="noStrike">
              <a:solidFill>
                <a:srgbClr val="000000"/>
              </a:solidFill>
              <a:latin typeface="Arial"/>
              <a:ea typeface="Arial"/>
              <a:cs typeface="Arial"/>
              <a:sym typeface="Arial"/>
            </a:endParaRPr>
          </a:p>
        </p:txBody>
      </p:sp>
      <p:sp>
        <p:nvSpPr>
          <p:cNvPr id="1432" name="Google Shape;1432;p133"/>
          <p:cNvSpPr txBox="1"/>
          <p:nvPr/>
        </p:nvSpPr>
        <p:spPr>
          <a:xfrm>
            <a:off x="78752" y="6569500"/>
            <a:ext cx="3093300" cy="238800"/>
          </a:xfrm>
          <a:prstGeom prst="rect">
            <a:avLst/>
          </a:prstGeom>
          <a:noFill/>
          <a:ln>
            <a:noFill/>
          </a:ln>
        </p:spPr>
        <p:txBody>
          <a:bodyPr anchorCtr="0" anchor="t" bIns="0" lIns="0" spcFirstLastPara="1" rIns="0" wrap="square" tIns="12700">
            <a:noAutofit/>
          </a:bodyPr>
          <a:lstStyle/>
          <a:p>
            <a:pPr indent="0" lvl="0" marL="1270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Trebuchet MS"/>
                <a:ea typeface="Trebuchet MS"/>
                <a:cs typeface="Trebuchet MS"/>
                <a:sym typeface="Trebuchet MS"/>
              </a:rPr>
              <a:t>Based on a slide by Pedro Domingos</a:t>
            </a:r>
            <a:endParaRPr b="0" i="0" sz="1400" u="none" cap="none" strike="noStrike">
              <a:solidFill>
                <a:srgbClr val="000000"/>
              </a:solidFill>
              <a:latin typeface="Trebuchet MS"/>
              <a:ea typeface="Trebuchet MS"/>
              <a:cs typeface="Trebuchet MS"/>
              <a:sym typeface="Trebuchet MS"/>
            </a:endParaRPr>
          </a:p>
        </p:txBody>
      </p:sp>
      <p:sp>
        <p:nvSpPr>
          <p:cNvPr id="1433" name="Google Shape;1433;p133"/>
          <p:cNvSpPr/>
          <p:nvPr/>
        </p:nvSpPr>
        <p:spPr>
          <a:xfrm>
            <a:off x="203063" y="1476287"/>
            <a:ext cx="1041536" cy="1724114"/>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434" name="Google Shape;1434;p133"/>
          <p:cNvSpPr/>
          <p:nvPr/>
        </p:nvSpPr>
        <p:spPr>
          <a:xfrm>
            <a:off x="203200" y="1476278"/>
            <a:ext cx="1041399" cy="1724123"/>
          </a:xfrm>
          <a:custGeom>
            <a:rect b="b" l="l" r="r" t="t"/>
            <a:pathLst>
              <a:path extrusionOk="0" h="2156460" w="1041400">
                <a:moveTo>
                  <a:pt x="0" y="1258983"/>
                </a:moveTo>
                <a:lnTo>
                  <a:pt x="1312" y="1213762"/>
                </a:lnTo>
                <a:lnTo>
                  <a:pt x="5213" y="1169029"/>
                </a:lnTo>
                <a:lnTo>
                  <a:pt x="11647" y="1124846"/>
                </a:lnTo>
                <a:lnTo>
                  <a:pt x="20558" y="1081275"/>
                </a:lnTo>
                <a:lnTo>
                  <a:pt x="31890" y="1038379"/>
                </a:lnTo>
                <a:lnTo>
                  <a:pt x="45588" y="996218"/>
                </a:lnTo>
                <a:lnTo>
                  <a:pt x="61595" y="954856"/>
                </a:lnTo>
                <a:lnTo>
                  <a:pt x="79857" y="914353"/>
                </a:lnTo>
                <a:lnTo>
                  <a:pt x="100317" y="874772"/>
                </a:lnTo>
                <a:lnTo>
                  <a:pt x="122920" y="836174"/>
                </a:lnTo>
                <a:lnTo>
                  <a:pt x="147610" y="798622"/>
                </a:lnTo>
                <a:lnTo>
                  <a:pt x="174331" y="762178"/>
                </a:lnTo>
                <a:lnTo>
                  <a:pt x="203029" y="726904"/>
                </a:lnTo>
                <a:lnTo>
                  <a:pt x="233646" y="692860"/>
                </a:lnTo>
                <a:lnTo>
                  <a:pt x="266127" y="660110"/>
                </a:lnTo>
                <a:lnTo>
                  <a:pt x="300418" y="628715"/>
                </a:lnTo>
                <a:lnTo>
                  <a:pt x="336461" y="598738"/>
                </a:lnTo>
                <a:lnTo>
                  <a:pt x="374201" y="570239"/>
                </a:lnTo>
                <a:lnTo>
                  <a:pt x="413583" y="543282"/>
                </a:lnTo>
                <a:lnTo>
                  <a:pt x="454551" y="517927"/>
                </a:lnTo>
                <a:lnTo>
                  <a:pt x="497049" y="494237"/>
                </a:lnTo>
                <a:lnTo>
                  <a:pt x="541021" y="472275"/>
                </a:lnTo>
                <a:lnTo>
                  <a:pt x="586412" y="452100"/>
                </a:lnTo>
                <a:lnTo>
                  <a:pt x="633166" y="433777"/>
                </a:lnTo>
                <a:lnTo>
                  <a:pt x="681228" y="417366"/>
                </a:lnTo>
                <a:lnTo>
                  <a:pt x="730541" y="402930"/>
                </a:lnTo>
                <a:lnTo>
                  <a:pt x="781050" y="390530"/>
                </a:lnTo>
                <a:lnTo>
                  <a:pt x="781051" y="520700"/>
                </a:lnTo>
                <a:lnTo>
                  <a:pt x="1041400" y="231870"/>
                </a:lnTo>
                <a:lnTo>
                  <a:pt x="781051" y="0"/>
                </a:lnTo>
                <a:lnTo>
                  <a:pt x="781051" y="130180"/>
                </a:lnTo>
                <a:lnTo>
                  <a:pt x="730542" y="142580"/>
                </a:lnTo>
                <a:lnTo>
                  <a:pt x="681229" y="157016"/>
                </a:lnTo>
                <a:lnTo>
                  <a:pt x="633167" y="173427"/>
                </a:lnTo>
                <a:lnTo>
                  <a:pt x="586413" y="191750"/>
                </a:lnTo>
                <a:lnTo>
                  <a:pt x="541022" y="211924"/>
                </a:lnTo>
                <a:lnTo>
                  <a:pt x="497050" y="233887"/>
                </a:lnTo>
                <a:lnTo>
                  <a:pt x="454552" y="257577"/>
                </a:lnTo>
                <a:lnTo>
                  <a:pt x="413584" y="282931"/>
                </a:lnTo>
                <a:lnTo>
                  <a:pt x="374202" y="309889"/>
                </a:lnTo>
                <a:lnTo>
                  <a:pt x="336462" y="338387"/>
                </a:lnTo>
                <a:lnTo>
                  <a:pt x="300419" y="368365"/>
                </a:lnTo>
                <a:lnTo>
                  <a:pt x="266128" y="399760"/>
                </a:lnTo>
                <a:lnTo>
                  <a:pt x="233647" y="432510"/>
                </a:lnTo>
                <a:lnTo>
                  <a:pt x="203030" y="466553"/>
                </a:lnTo>
                <a:lnTo>
                  <a:pt x="174332" y="501828"/>
                </a:lnTo>
                <a:lnTo>
                  <a:pt x="147611" y="538272"/>
                </a:lnTo>
                <a:lnTo>
                  <a:pt x="122921" y="575823"/>
                </a:lnTo>
                <a:lnTo>
                  <a:pt x="100318" y="614421"/>
                </a:lnTo>
                <a:lnTo>
                  <a:pt x="79858" y="654002"/>
                </a:lnTo>
                <a:lnTo>
                  <a:pt x="61596" y="694504"/>
                </a:lnTo>
                <a:lnTo>
                  <a:pt x="45589" y="735867"/>
                </a:lnTo>
                <a:lnTo>
                  <a:pt x="31891" y="778027"/>
                </a:lnTo>
                <a:lnTo>
                  <a:pt x="20559" y="820923"/>
                </a:lnTo>
                <a:lnTo>
                  <a:pt x="11648" y="864494"/>
                </a:lnTo>
                <a:lnTo>
                  <a:pt x="5214" y="908676"/>
                </a:lnTo>
                <a:lnTo>
                  <a:pt x="1313" y="953409"/>
                </a:lnTo>
                <a:lnTo>
                  <a:pt x="0" y="998630"/>
                </a:lnTo>
                <a:lnTo>
                  <a:pt x="0" y="1258983"/>
                </a:lnTo>
                <a:lnTo>
                  <a:pt x="1274" y="1303749"/>
                </a:lnTo>
                <a:lnTo>
                  <a:pt x="5058" y="1347948"/>
                </a:lnTo>
                <a:lnTo>
                  <a:pt x="11291" y="1391526"/>
                </a:lnTo>
                <a:lnTo>
                  <a:pt x="19914" y="1434434"/>
                </a:lnTo>
                <a:lnTo>
                  <a:pt x="30867" y="1476619"/>
                </a:lnTo>
                <a:lnTo>
                  <a:pt x="44091" y="1518031"/>
                </a:lnTo>
                <a:lnTo>
                  <a:pt x="59526" y="1558617"/>
                </a:lnTo>
                <a:lnTo>
                  <a:pt x="77112" y="1598327"/>
                </a:lnTo>
                <a:lnTo>
                  <a:pt x="96790" y="1637110"/>
                </a:lnTo>
                <a:lnTo>
                  <a:pt x="118499" y="1674913"/>
                </a:lnTo>
                <a:lnTo>
                  <a:pt x="142181" y="1711685"/>
                </a:lnTo>
                <a:lnTo>
                  <a:pt x="167776" y="1747375"/>
                </a:lnTo>
                <a:lnTo>
                  <a:pt x="195223" y="1781932"/>
                </a:lnTo>
                <a:lnTo>
                  <a:pt x="224463" y="1815304"/>
                </a:lnTo>
                <a:lnTo>
                  <a:pt x="255438" y="1847440"/>
                </a:lnTo>
                <a:lnTo>
                  <a:pt x="288086" y="1878289"/>
                </a:lnTo>
                <a:lnTo>
                  <a:pt x="322348" y="1907798"/>
                </a:lnTo>
                <a:lnTo>
                  <a:pt x="358165" y="1935917"/>
                </a:lnTo>
                <a:lnTo>
                  <a:pt x="395477" y="1962595"/>
                </a:lnTo>
                <a:lnTo>
                  <a:pt x="434224" y="1987779"/>
                </a:lnTo>
                <a:lnTo>
                  <a:pt x="474347" y="2011419"/>
                </a:lnTo>
                <a:lnTo>
                  <a:pt x="515785" y="2033463"/>
                </a:lnTo>
                <a:lnTo>
                  <a:pt x="558480" y="2053859"/>
                </a:lnTo>
                <a:lnTo>
                  <a:pt x="602372" y="2072557"/>
                </a:lnTo>
                <a:lnTo>
                  <a:pt x="647401" y="2089505"/>
                </a:lnTo>
                <a:lnTo>
                  <a:pt x="693506" y="2104652"/>
                </a:lnTo>
                <a:lnTo>
                  <a:pt x="740630" y="2117945"/>
                </a:lnTo>
                <a:lnTo>
                  <a:pt x="788711" y="2129335"/>
                </a:lnTo>
                <a:lnTo>
                  <a:pt x="837691" y="2138769"/>
                </a:lnTo>
                <a:lnTo>
                  <a:pt x="887510" y="2146196"/>
                </a:lnTo>
                <a:lnTo>
                  <a:pt x="938107" y="2151564"/>
                </a:lnTo>
                <a:lnTo>
                  <a:pt x="989424" y="2154823"/>
                </a:lnTo>
                <a:lnTo>
                  <a:pt x="1041400" y="2155921"/>
                </a:lnTo>
                <a:lnTo>
                  <a:pt x="1041400" y="1895570"/>
                </a:lnTo>
                <a:lnTo>
                  <a:pt x="989994" y="1894489"/>
                </a:lnTo>
                <a:lnTo>
                  <a:pt x="939173" y="1891281"/>
                </a:lnTo>
                <a:lnTo>
                  <a:pt x="888999" y="1885990"/>
                </a:lnTo>
                <a:lnTo>
                  <a:pt x="839537" y="1878666"/>
                </a:lnTo>
                <a:lnTo>
                  <a:pt x="790850" y="1869354"/>
                </a:lnTo>
                <a:lnTo>
                  <a:pt x="743001" y="1858102"/>
                </a:lnTo>
                <a:lnTo>
                  <a:pt x="696054" y="1844958"/>
                </a:lnTo>
                <a:lnTo>
                  <a:pt x="650072" y="1829968"/>
                </a:lnTo>
                <a:lnTo>
                  <a:pt x="605118" y="1813179"/>
                </a:lnTo>
                <a:lnTo>
                  <a:pt x="561257" y="1794640"/>
                </a:lnTo>
                <a:lnTo>
                  <a:pt x="518550" y="1774397"/>
                </a:lnTo>
                <a:lnTo>
                  <a:pt x="477063" y="1752497"/>
                </a:lnTo>
                <a:lnTo>
                  <a:pt x="436858" y="1728987"/>
                </a:lnTo>
                <a:lnTo>
                  <a:pt x="397999" y="1703915"/>
                </a:lnTo>
                <a:lnTo>
                  <a:pt x="360549" y="1677328"/>
                </a:lnTo>
                <a:lnTo>
                  <a:pt x="324571" y="1649274"/>
                </a:lnTo>
                <a:lnTo>
                  <a:pt x="290130" y="1619798"/>
                </a:lnTo>
                <a:lnTo>
                  <a:pt x="257287" y="1588949"/>
                </a:lnTo>
                <a:lnTo>
                  <a:pt x="226108" y="1556774"/>
                </a:lnTo>
                <a:lnTo>
                  <a:pt x="196655" y="1523319"/>
                </a:lnTo>
                <a:lnTo>
                  <a:pt x="168992" y="1488633"/>
                </a:lnTo>
                <a:lnTo>
                  <a:pt x="143182" y="1452762"/>
                </a:lnTo>
                <a:lnTo>
                  <a:pt x="119288" y="1415754"/>
                </a:lnTo>
                <a:lnTo>
                  <a:pt x="97375" y="1377655"/>
                </a:lnTo>
                <a:lnTo>
                  <a:pt x="77505" y="1338513"/>
                </a:lnTo>
                <a:lnTo>
                  <a:pt x="59741" y="1298375"/>
                </a:lnTo>
                <a:lnTo>
                  <a:pt x="44148" y="1257289"/>
                </a:lnTo>
                <a:lnTo>
                  <a:pt x="30789" y="1215301"/>
                </a:lnTo>
                <a:lnTo>
                  <a:pt x="19727" y="1172459"/>
                </a:lnTo>
                <a:lnTo>
                  <a:pt x="11026" y="1128810"/>
                </a:lnTo>
              </a:path>
            </a:pathLst>
          </a:custGeom>
          <a:noFill/>
          <a:ln cap="flat" cmpd="sng" w="12700">
            <a:solidFill>
              <a:srgbClr val="4A7EBB"/>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435" name="Google Shape;1435;p133"/>
          <p:cNvSpPr txBox="1"/>
          <p:nvPr/>
        </p:nvSpPr>
        <p:spPr>
          <a:xfrm>
            <a:off x="356871" y="2429125"/>
            <a:ext cx="1041300" cy="391200"/>
          </a:xfrm>
          <a:prstGeom prst="rect">
            <a:avLst/>
          </a:prstGeom>
          <a:noFill/>
          <a:ln>
            <a:noFill/>
          </a:ln>
        </p:spPr>
        <p:txBody>
          <a:bodyPr anchorCtr="0" anchor="t" bIns="0" lIns="0" spcFirstLastPara="1" rIns="0" wrap="square" tIns="12700">
            <a:noAutofit/>
          </a:bodyPr>
          <a:lstStyle/>
          <a:p>
            <a:pPr indent="0" lvl="0" marL="12700" marR="0" rtl="0" algn="l">
              <a:lnSpc>
                <a:spcPct val="100000"/>
              </a:lnSpc>
              <a:spcBef>
                <a:spcPts val="0"/>
              </a:spcBef>
              <a:spcAft>
                <a:spcPts val="0"/>
              </a:spcAft>
              <a:buClr>
                <a:srgbClr val="000000"/>
              </a:buClr>
              <a:buSzPts val="2400"/>
              <a:buFont typeface="Arial"/>
              <a:buNone/>
            </a:pPr>
            <a:r>
              <a:rPr b="0" i="0" lang="en-US" sz="2400" u="none" cap="none" strike="noStrike">
                <a:solidFill>
                  <a:srgbClr val="000000"/>
                </a:solidFill>
                <a:latin typeface="Trebuchet MS"/>
                <a:ea typeface="Trebuchet MS"/>
                <a:cs typeface="Trebuchet MS"/>
                <a:sym typeface="Trebuchet MS"/>
              </a:rPr>
              <a:t>Loop</a:t>
            </a:r>
            <a:endParaRPr b="0" i="0" sz="2400" u="none" cap="none" strike="noStrike">
              <a:solidFill>
                <a:srgbClr val="000000"/>
              </a:solidFill>
              <a:latin typeface="Trebuchet MS"/>
              <a:ea typeface="Trebuchet MS"/>
              <a:cs typeface="Trebuchet MS"/>
              <a:sym typeface="Trebuchet MS"/>
            </a:endParaRPr>
          </a:p>
        </p:txBody>
      </p:sp>
      <p:sp>
        <p:nvSpPr>
          <p:cNvPr id="1436" name="Google Shape;1436;p133"/>
          <p:cNvSpPr txBox="1"/>
          <p:nvPr/>
        </p:nvSpPr>
        <p:spPr>
          <a:xfrm>
            <a:off x="8716776" y="6231989"/>
            <a:ext cx="611560" cy="32355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n-US" sz="1600" u="none" cap="none" strike="noStrike">
                <a:solidFill>
                  <a:srgbClr val="000000"/>
                </a:solidFill>
                <a:latin typeface="Tahoma"/>
                <a:ea typeface="Tahoma"/>
                <a:cs typeface="Tahoma"/>
                <a:sym typeface="Tahoma"/>
              </a:rPr>
              <a:t>19</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0" name="Shape 1440"/>
        <p:cNvGrpSpPr/>
        <p:nvPr/>
      </p:nvGrpSpPr>
      <p:grpSpPr>
        <a:xfrm>
          <a:off x="0" y="0"/>
          <a:ext cx="0" cy="0"/>
          <a:chOff x="0" y="0"/>
          <a:chExt cx="0" cy="0"/>
        </a:xfrm>
      </p:grpSpPr>
      <p:sp>
        <p:nvSpPr>
          <p:cNvPr id="1441" name="Google Shape;1441;p5"/>
          <p:cNvSpPr txBox="1"/>
          <p:nvPr>
            <p:ph idx="2" type="body"/>
          </p:nvPr>
        </p:nvSpPr>
        <p:spPr>
          <a:xfrm>
            <a:off x="914400" y="3048000"/>
            <a:ext cx="7391400" cy="12192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rgbClr val="C00000"/>
              </a:buClr>
              <a:buSzPts val="3600"/>
              <a:buNone/>
            </a:pPr>
            <a:r>
              <a:rPr lang="en-US">
                <a:solidFill>
                  <a:srgbClr val="C00000"/>
                </a:solidFill>
              </a:rPr>
              <a:t>Data </a:t>
            </a:r>
            <a:endParaRPr>
              <a:solidFill>
                <a:srgbClr val="C00000"/>
              </a:solidFill>
            </a:endParaRPr>
          </a:p>
        </p:txBody>
      </p:sp>
      <p:sp>
        <p:nvSpPr>
          <p:cNvPr id="1442" name="Google Shape;1442;p5"/>
          <p:cNvSpPr txBox="1"/>
          <p:nvPr/>
        </p:nvSpPr>
        <p:spPr>
          <a:xfrm>
            <a:off x="8716776" y="6231989"/>
            <a:ext cx="611560" cy="32355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n-US" sz="1600" u="none" cap="none" strike="noStrike">
                <a:solidFill>
                  <a:srgbClr val="000000"/>
                </a:solidFill>
                <a:latin typeface="Tahoma"/>
                <a:ea typeface="Tahoma"/>
                <a:cs typeface="Tahoma"/>
                <a:sym typeface="Tahoma"/>
              </a:rPr>
              <a:t>20</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1" name="Shape 1301"/>
        <p:cNvGrpSpPr/>
        <p:nvPr/>
      </p:nvGrpSpPr>
      <p:grpSpPr>
        <a:xfrm>
          <a:off x="0" y="0"/>
          <a:ext cx="0" cy="0"/>
          <a:chOff x="0" y="0"/>
          <a:chExt cx="0" cy="0"/>
        </a:xfrm>
      </p:grpSpPr>
      <p:sp>
        <p:nvSpPr>
          <p:cNvPr id="1302" name="Google Shape;1302;p119"/>
          <p:cNvSpPr txBox="1"/>
          <p:nvPr>
            <p:ph type="title"/>
          </p:nvPr>
        </p:nvSpPr>
        <p:spPr>
          <a:xfrm>
            <a:off x="152400" y="533400"/>
            <a:ext cx="5054100" cy="553998"/>
          </a:xfrm>
          <a:prstGeom prst="rect">
            <a:avLst/>
          </a:prstGeom>
          <a:noFill/>
          <a:ln>
            <a:noFill/>
          </a:ln>
        </p:spPr>
        <p:txBody>
          <a:bodyPr anchorCtr="0" anchor="ctr" bIns="45700" lIns="91425" spcFirstLastPara="1" rIns="91425" wrap="square" tIns="45700">
            <a:spAutoFit/>
          </a:bodyPr>
          <a:lstStyle/>
          <a:p>
            <a:pPr indent="-342900" lvl="0" marL="457200" rtl="0" algn="l">
              <a:lnSpc>
                <a:spcPct val="150000"/>
              </a:lnSpc>
              <a:spcBef>
                <a:spcPts val="0"/>
              </a:spcBef>
              <a:spcAft>
                <a:spcPts val="0"/>
              </a:spcAft>
              <a:buClr>
                <a:schemeClr val="dk1"/>
              </a:buClr>
              <a:buSzPts val="3600"/>
              <a:buFont typeface="Arial"/>
              <a:buNone/>
            </a:pPr>
            <a:r>
              <a:rPr b="1" lang="en-US" sz="2400">
                <a:latin typeface="Arial"/>
                <a:ea typeface="Arial"/>
                <a:cs typeface="Arial"/>
                <a:sym typeface="Arial"/>
              </a:rPr>
              <a:t>Reinforcement Learning</a:t>
            </a:r>
            <a:endParaRPr b="1" sz="2400">
              <a:latin typeface="Arial"/>
              <a:ea typeface="Arial"/>
              <a:cs typeface="Arial"/>
              <a:sym typeface="Arial"/>
            </a:endParaRPr>
          </a:p>
        </p:txBody>
      </p:sp>
      <p:pic>
        <p:nvPicPr>
          <p:cNvPr id="1303" name="Google Shape;1303;p119"/>
          <p:cNvPicPr preferRelativeResize="0"/>
          <p:nvPr/>
        </p:nvPicPr>
        <p:blipFill rotWithShape="1">
          <a:blip r:embed="rId3">
            <a:alphaModFix/>
          </a:blip>
          <a:srcRect b="0" l="0" r="0" t="0"/>
          <a:stretch/>
        </p:blipFill>
        <p:spPr>
          <a:xfrm>
            <a:off x="0" y="1522690"/>
            <a:ext cx="9093543" cy="4801910"/>
          </a:xfrm>
          <a:prstGeom prst="rect">
            <a:avLst/>
          </a:prstGeom>
          <a:noFill/>
          <a:ln>
            <a:noFill/>
          </a:ln>
        </p:spPr>
      </p:pic>
      <p:sp>
        <p:nvSpPr>
          <p:cNvPr id="1304" name="Google Shape;1304;p119"/>
          <p:cNvSpPr txBox="1"/>
          <p:nvPr>
            <p:ph idx="12" type="sldNum"/>
          </p:nvPr>
        </p:nvSpPr>
        <p:spPr>
          <a:xfrm>
            <a:off x="8716776" y="6231989"/>
            <a:ext cx="611560" cy="32355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fld id="{00000000-1234-1234-1234-123412341234}" type="slidenum">
              <a:rPr b="1" i="0" lang="en-US" sz="1600" u="none" cap="none" strike="noStrike">
                <a:solidFill>
                  <a:srgbClr val="000000"/>
                </a:solidFill>
                <a:latin typeface="Tahoma"/>
                <a:ea typeface="Tahoma"/>
                <a:cs typeface="Tahoma"/>
                <a:sym typeface="Tahoma"/>
              </a:rPr>
              <a:t>‹#›</a:t>
            </a:fld>
            <a:endParaRPr b="1" i="0" sz="1600" u="none" cap="none" strike="noStrike">
              <a:solidFill>
                <a:srgbClr val="000000"/>
              </a:solidFill>
              <a:latin typeface="Tahoma"/>
              <a:ea typeface="Tahoma"/>
              <a:cs typeface="Tahoma"/>
              <a:sym typeface="Tahoma"/>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6" name="Shape 1446"/>
        <p:cNvGrpSpPr/>
        <p:nvPr/>
      </p:nvGrpSpPr>
      <p:grpSpPr>
        <a:xfrm>
          <a:off x="0" y="0"/>
          <a:ext cx="0" cy="0"/>
          <a:chOff x="0" y="0"/>
          <a:chExt cx="0" cy="0"/>
        </a:xfrm>
      </p:grpSpPr>
      <p:sp>
        <p:nvSpPr>
          <p:cNvPr id="1447" name="Google Shape;1447;p134"/>
          <p:cNvSpPr txBox="1"/>
          <p:nvPr>
            <p:ph idx="1" type="body"/>
          </p:nvPr>
        </p:nvSpPr>
        <p:spPr>
          <a:xfrm>
            <a:off x="304800" y="1493837"/>
            <a:ext cx="4719243" cy="4525963"/>
          </a:xfrm>
          <a:prstGeom prst="rect">
            <a:avLst/>
          </a:prstGeom>
          <a:noFill/>
          <a:ln>
            <a:noFill/>
          </a:ln>
        </p:spPr>
        <p:txBody>
          <a:bodyPr anchorCtr="0" anchor="t" bIns="45700" lIns="91425" spcFirstLastPara="1" rIns="91425" wrap="square" tIns="45700">
            <a:normAutofit/>
          </a:bodyPr>
          <a:lstStyle/>
          <a:p>
            <a:pPr indent="-342900" lvl="0" marL="342900" marR="0" rtl="0" algn="l">
              <a:lnSpc>
                <a:spcPct val="100000"/>
              </a:lnSpc>
              <a:spcBef>
                <a:spcPts val="400"/>
              </a:spcBef>
              <a:spcAft>
                <a:spcPts val="0"/>
              </a:spcAft>
              <a:buClr>
                <a:srgbClr val="101141"/>
              </a:buClr>
              <a:buSzPts val="2000"/>
              <a:buFont typeface="Arial"/>
              <a:buNone/>
            </a:pPr>
            <a:r>
              <a:rPr lang="en-US" sz="2000"/>
              <a:t>Collection of </a:t>
            </a:r>
            <a:r>
              <a:rPr b="1" i="1" lang="en-US" sz="2000">
                <a:solidFill>
                  <a:srgbClr val="CC6600"/>
                </a:solidFill>
              </a:rPr>
              <a:t>data objects </a:t>
            </a:r>
            <a:r>
              <a:rPr lang="en-US" sz="2000"/>
              <a:t>and their </a:t>
            </a:r>
            <a:r>
              <a:rPr b="1" i="1" lang="en-US" sz="2000">
                <a:solidFill>
                  <a:srgbClr val="CC6600"/>
                </a:solidFill>
              </a:rPr>
              <a:t>attributes</a:t>
            </a:r>
            <a:endParaRPr/>
          </a:p>
          <a:p>
            <a:pPr indent="-228600" lvl="4" marL="2286000" rtl="0" algn="l">
              <a:lnSpc>
                <a:spcPct val="100000"/>
              </a:lnSpc>
              <a:spcBef>
                <a:spcPts val="400"/>
              </a:spcBef>
              <a:spcAft>
                <a:spcPts val="0"/>
              </a:spcAft>
              <a:buSzPts val="2000"/>
              <a:buNone/>
            </a:pPr>
            <a:r>
              <a:t/>
            </a:r>
            <a:endParaRPr sz="500"/>
          </a:p>
          <a:p>
            <a:pPr indent="-342900" lvl="0" marL="342900" marR="0" rtl="0" algn="l">
              <a:lnSpc>
                <a:spcPct val="100000"/>
              </a:lnSpc>
              <a:spcBef>
                <a:spcPts val="400"/>
              </a:spcBef>
              <a:spcAft>
                <a:spcPts val="0"/>
              </a:spcAft>
              <a:buClr>
                <a:srgbClr val="101141"/>
              </a:buClr>
              <a:buSzPts val="2000"/>
              <a:buFont typeface="Arial"/>
              <a:buNone/>
            </a:pPr>
            <a:r>
              <a:rPr lang="en-US" sz="2000"/>
              <a:t>An </a:t>
            </a:r>
            <a:r>
              <a:rPr b="1" i="1" lang="en-US" sz="2000">
                <a:solidFill>
                  <a:srgbClr val="CC6600"/>
                </a:solidFill>
              </a:rPr>
              <a:t>attribute</a:t>
            </a:r>
            <a:r>
              <a:rPr lang="en-US" sz="2000"/>
              <a:t> is a property or characteristic of an object</a:t>
            </a:r>
            <a:endParaRPr/>
          </a:p>
          <a:p>
            <a:pPr indent="-285750" lvl="1" marL="742950" rtl="0" algn="l">
              <a:lnSpc>
                <a:spcPct val="100000"/>
              </a:lnSpc>
              <a:spcBef>
                <a:spcPts val="360"/>
              </a:spcBef>
              <a:spcAft>
                <a:spcPts val="0"/>
              </a:spcAft>
              <a:buSzPts val="1800"/>
              <a:buChar char="–"/>
            </a:pPr>
            <a:r>
              <a:rPr lang="en-US" sz="1800"/>
              <a:t>Examples: eye color of a person, temperature, etc.</a:t>
            </a:r>
            <a:endParaRPr/>
          </a:p>
          <a:p>
            <a:pPr indent="-285750" lvl="1" marL="742950" rtl="0" algn="l">
              <a:lnSpc>
                <a:spcPct val="100000"/>
              </a:lnSpc>
              <a:spcBef>
                <a:spcPts val="360"/>
              </a:spcBef>
              <a:spcAft>
                <a:spcPts val="0"/>
              </a:spcAft>
              <a:buSzPts val="1800"/>
              <a:buChar char="–"/>
            </a:pPr>
            <a:r>
              <a:rPr i="1" lang="en-US" sz="1800"/>
              <a:t>aka</a:t>
            </a:r>
            <a:r>
              <a:rPr lang="en-US" sz="1800"/>
              <a:t> variable, field, characteristic, dimension, or feature</a:t>
            </a:r>
            <a:endParaRPr/>
          </a:p>
          <a:p>
            <a:pPr indent="-342900" lvl="0" marL="342900" marR="0" rtl="0" algn="l">
              <a:lnSpc>
                <a:spcPct val="100000"/>
              </a:lnSpc>
              <a:spcBef>
                <a:spcPts val="400"/>
              </a:spcBef>
              <a:spcAft>
                <a:spcPts val="0"/>
              </a:spcAft>
              <a:buClr>
                <a:srgbClr val="101141"/>
              </a:buClr>
              <a:buSzPts val="2000"/>
              <a:buFont typeface="Arial"/>
              <a:buNone/>
            </a:pPr>
            <a:r>
              <a:rPr lang="en-US" sz="2000"/>
              <a:t>A collection of attributes describe an </a:t>
            </a:r>
            <a:r>
              <a:rPr b="1" i="1" lang="en-US" sz="2000">
                <a:solidFill>
                  <a:srgbClr val="CC6600"/>
                </a:solidFill>
              </a:rPr>
              <a:t>object</a:t>
            </a:r>
            <a:endParaRPr/>
          </a:p>
          <a:p>
            <a:pPr indent="-285750" lvl="1" marL="742950" rtl="0" algn="l">
              <a:lnSpc>
                <a:spcPct val="100000"/>
              </a:lnSpc>
              <a:spcBef>
                <a:spcPts val="360"/>
              </a:spcBef>
              <a:spcAft>
                <a:spcPts val="0"/>
              </a:spcAft>
              <a:buSzPts val="1800"/>
              <a:buChar char="–"/>
            </a:pPr>
            <a:r>
              <a:rPr lang="en-US" sz="1800"/>
              <a:t>Object is also known as record, point, case, sample, entity, or instance</a:t>
            </a:r>
            <a:endParaRPr/>
          </a:p>
          <a:p>
            <a:pPr indent="-228600" lvl="4" marL="2286000" rtl="0" algn="l">
              <a:lnSpc>
                <a:spcPct val="100000"/>
              </a:lnSpc>
              <a:spcBef>
                <a:spcPts val="400"/>
              </a:spcBef>
              <a:spcAft>
                <a:spcPts val="0"/>
              </a:spcAft>
              <a:buSzPts val="2000"/>
              <a:buNone/>
            </a:pPr>
            <a:r>
              <a:t/>
            </a:r>
            <a:endParaRPr/>
          </a:p>
        </p:txBody>
      </p:sp>
      <p:sp>
        <p:nvSpPr>
          <p:cNvPr id="1448" name="Google Shape;1448;p134"/>
          <p:cNvSpPr txBox="1"/>
          <p:nvPr>
            <p:ph idx="4294967295" type="title"/>
          </p:nvPr>
        </p:nvSpPr>
        <p:spPr>
          <a:xfrm>
            <a:off x="-1051560" y="614143"/>
            <a:ext cx="5334000" cy="533400"/>
          </a:xfrm>
          <a:prstGeom prst="rect">
            <a:avLst/>
          </a:prstGeom>
          <a:noFill/>
          <a:ln>
            <a:noFill/>
          </a:ln>
        </p:spPr>
        <p:txBody>
          <a:bodyPr anchorCtr="0" anchor="ctr" bIns="45700" lIns="91425" spcFirstLastPara="1" rIns="91425" wrap="square" tIns="45700">
            <a:normAutofit fontScale="90000"/>
          </a:bodyPr>
          <a:lstStyle/>
          <a:p>
            <a:pPr indent="0" lvl="0" marL="0" marR="0" rtl="0" algn="ctr">
              <a:lnSpc>
                <a:spcPct val="100000"/>
              </a:lnSpc>
              <a:spcBef>
                <a:spcPts val="0"/>
              </a:spcBef>
              <a:spcAft>
                <a:spcPts val="0"/>
              </a:spcAft>
              <a:buClr>
                <a:schemeClr val="dk1"/>
              </a:buClr>
              <a:buSzPct val="152777"/>
              <a:buFont typeface="Calibri"/>
              <a:buNone/>
            </a:pPr>
            <a:r>
              <a:rPr lang="en-US" sz="3200"/>
              <a:t>Definition of Data</a:t>
            </a:r>
            <a:endParaRPr/>
          </a:p>
        </p:txBody>
      </p:sp>
      <p:grpSp>
        <p:nvGrpSpPr>
          <p:cNvPr id="1449" name="Google Shape;1449;p134"/>
          <p:cNvGrpSpPr/>
          <p:nvPr/>
        </p:nvGrpSpPr>
        <p:grpSpPr>
          <a:xfrm>
            <a:off x="5630859" y="1794133"/>
            <a:ext cx="3513136" cy="4755278"/>
            <a:chOff x="3403" y="1205"/>
            <a:chExt cx="2213" cy="2497"/>
          </a:xfrm>
        </p:grpSpPr>
        <p:graphicFrame>
          <p:nvGraphicFramePr>
            <p:cNvPr id="1450" name="Google Shape;1450;p134"/>
            <p:cNvGraphicFramePr/>
            <p:nvPr/>
          </p:nvGraphicFramePr>
          <p:xfrm>
            <a:off x="3403" y="1336"/>
            <a:ext cx="2213" cy="2366"/>
          </p:xfrm>
          <a:graphic>
            <a:graphicData uri="http://schemas.openxmlformats.org/presentationml/2006/ole">
              <mc:AlternateContent>
                <mc:Choice Requires="v">
                  <p:oleObj r:id="rId4" imgH="2366" imgW="2213" progId="Word.Document.8" spid="_x0000_s1">
                    <p:embed/>
                  </p:oleObj>
                </mc:Choice>
                <mc:Fallback>
                  <p:oleObj r:id="rId5" imgH="2366" imgW="2213" progId="Word.Document.8">
                    <p:embed/>
                    <p:pic>
                      <p:nvPicPr>
                        <p:cNvPr id="1450" name="Google Shape;1450;p134"/>
                        <p:cNvPicPr preferRelativeResize="0"/>
                        <p:nvPr/>
                      </p:nvPicPr>
                      <p:blipFill rotWithShape="1">
                        <a:blip r:embed="rId6">
                          <a:alphaModFix/>
                        </a:blip>
                        <a:srcRect b="0" l="0" r="0" t="0"/>
                        <a:stretch/>
                      </p:blipFill>
                      <p:spPr>
                        <a:xfrm>
                          <a:off x="3403" y="1336"/>
                          <a:ext cx="2213" cy="2366"/>
                        </a:xfrm>
                        <a:prstGeom prst="rect">
                          <a:avLst/>
                        </a:prstGeom>
                        <a:noFill/>
                        <a:ln>
                          <a:noFill/>
                        </a:ln>
                      </p:spPr>
                    </p:pic>
                  </p:oleObj>
                </mc:Fallback>
              </mc:AlternateContent>
            </a:graphicData>
          </a:graphic>
        </p:graphicFrame>
        <p:sp>
          <p:nvSpPr>
            <p:cNvPr id="1451" name="Google Shape;1451;p134"/>
            <p:cNvSpPr/>
            <p:nvPr/>
          </p:nvSpPr>
          <p:spPr>
            <a:xfrm rot="5400000">
              <a:off x="4386" y="222"/>
              <a:ext cx="84" cy="2050"/>
            </a:xfrm>
            <a:prstGeom prst="leftBrace">
              <a:avLst>
                <a:gd fmla="val 62361" name="adj1"/>
                <a:gd fmla="val 50000" name="adj2"/>
              </a:avLst>
            </a:prstGeom>
            <a:no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sp>
        <p:nvSpPr>
          <p:cNvPr id="1452" name="Google Shape;1452;p134"/>
          <p:cNvSpPr txBox="1"/>
          <p:nvPr/>
        </p:nvSpPr>
        <p:spPr>
          <a:xfrm>
            <a:off x="6534145" y="1397258"/>
            <a:ext cx="1447800" cy="3968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000" u="none" cap="none" strike="noStrike">
                <a:solidFill>
                  <a:srgbClr val="FF0000"/>
                </a:solidFill>
                <a:latin typeface="Arial"/>
                <a:ea typeface="Arial"/>
                <a:cs typeface="Arial"/>
                <a:sym typeface="Arial"/>
              </a:rPr>
              <a:t>Attributes</a:t>
            </a:r>
            <a:endParaRPr/>
          </a:p>
        </p:txBody>
      </p:sp>
      <p:sp>
        <p:nvSpPr>
          <p:cNvPr id="1453" name="Google Shape;1453;p134"/>
          <p:cNvSpPr/>
          <p:nvPr/>
        </p:nvSpPr>
        <p:spPr>
          <a:xfrm>
            <a:off x="5432421" y="2674961"/>
            <a:ext cx="206378" cy="3753135"/>
          </a:xfrm>
          <a:prstGeom prst="leftBrace">
            <a:avLst>
              <a:gd fmla="val 83299" name="adj1"/>
              <a:gd fmla="val 50000" name="adj2"/>
            </a:avLst>
          </a:prstGeom>
          <a:no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454" name="Google Shape;1454;p134"/>
          <p:cNvSpPr txBox="1"/>
          <p:nvPr/>
        </p:nvSpPr>
        <p:spPr>
          <a:xfrm rot="-5400000">
            <a:off x="4656732" y="4366174"/>
            <a:ext cx="1143000" cy="3968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000" u="none" cap="none" strike="noStrike">
                <a:solidFill>
                  <a:srgbClr val="FF0000"/>
                </a:solidFill>
                <a:latin typeface="Arial"/>
                <a:ea typeface="Arial"/>
                <a:cs typeface="Arial"/>
                <a:sym typeface="Arial"/>
              </a:rPr>
              <a:t>Objects</a:t>
            </a:r>
            <a:endParaRPr/>
          </a:p>
        </p:txBody>
      </p:sp>
      <p:sp>
        <p:nvSpPr>
          <p:cNvPr id="1455" name="Google Shape;1455;p134"/>
          <p:cNvSpPr txBox="1"/>
          <p:nvPr/>
        </p:nvSpPr>
        <p:spPr>
          <a:xfrm>
            <a:off x="8758980" y="6302329"/>
            <a:ext cx="611560" cy="32355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n-US" sz="1600" u="none" cap="none" strike="noStrike">
                <a:solidFill>
                  <a:srgbClr val="000000"/>
                </a:solidFill>
                <a:latin typeface="Tahoma"/>
                <a:ea typeface="Tahoma"/>
                <a:cs typeface="Tahoma"/>
                <a:sym typeface="Tahoma"/>
              </a:rPr>
              <a:t>21</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9" name="Shape 1459"/>
        <p:cNvGrpSpPr/>
        <p:nvPr/>
      </p:nvGrpSpPr>
      <p:grpSpPr>
        <a:xfrm>
          <a:off x="0" y="0"/>
          <a:ext cx="0" cy="0"/>
          <a:chOff x="0" y="0"/>
          <a:chExt cx="0" cy="0"/>
        </a:xfrm>
      </p:grpSpPr>
      <p:sp>
        <p:nvSpPr>
          <p:cNvPr id="1460" name="Google Shape;1460;p135"/>
          <p:cNvSpPr txBox="1"/>
          <p:nvPr>
            <p:ph idx="1" type="body"/>
          </p:nvPr>
        </p:nvSpPr>
        <p:spPr>
          <a:xfrm>
            <a:off x="304800" y="1493837"/>
            <a:ext cx="8229600" cy="4525963"/>
          </a:xfrm>
          <a:prstGeom prst="rect">
            <a:avLst/>
          </a:prstGeom>
          <a:noFill/>
          <a:ln>
            <a:noFill/>
          </a:ln>
        </p:spPr>
        <p:txBody>
          <a:bodyPr anchorCtr="0" anchor="t" bIns="45700" lIns="91425" spcFirstLastPara="1" rIns="91425" wrap="square" tIns="45700">
            <a:normAutofit/>
          </a:bodyPr>
          <a:lstStyle/>
          <a:p>
            <a:pPr indent="-342900" lvl="0" marL="342900" marR="0" rtl="0" algn="l">
              <a:lnSpc>
                <a:spcPct val="100000"/>
              </a:lnSpc>
              <a:spcBef>
                <a:spcPts val="360"/>
              </a:spcBef>
              <a:spcAft>
                <a:spcPts val="0"/>
              </a:spcAft>
              <a:buClr>
                <a:srgbClr val="101141"/>
              </a:buClr>
              <a:buSzPts val="1800"/>
              <a:buFont typeface="Arial"/>
              <a:buNone/>
            </a:pPr>
            <a:r>
              <a:rPr lang="en-US" sz="1800">
                <a:latin typeface="Arial"/>
                <a:ea typeface="Arial"/>
                <a:cs typeface="Arial"/>
                <a:sym typeface="Arial"/>
              </a:rPr>
              <a:t> There are different types of attributes</a:t>
            </a:r>
            <a:endParaRPr/>
          </a:p>
          <a:p>
            <a:pPr indent="-285750" lvl="1" marL="749300" rtl="0" algn="l">
              <a:lnSpc>
                <a:spcPct val="100000"/>
              </a:lnSpc>
              <a:spcBef>
                <a:spcPts val="300"/>
              </a:spcBef>
              <a:spcAft>
                <a:spcPts val="0"/>
              </a:spcAft>
              <a:buSzPts val="1800"/>
              <a:buChar char="–"/>
            </a:pPr>
            <a:r>
              <a:rPr lang="en-US" sz="1800">
                <a:solidFill>
                  <a:srgbClr val="FF0000"/>
                </a:solidFill>
                <a:latin typeface="Arial"/>
                <a:ea typeface="Arial"/>
                <a:cs typeface="Arial"/>
                <a:sym typeface="Arial"/>
              </a:rPr>
              <a:t>Nominal</a:t>
            </a:r>
            <a:endParaRPr sz="1800">
              <a:latin typeface="Arial"/>
              <a:ea typeface="Arial"/>
              <a:cs typeface="Arial"/>
              <a:sym typeface="Arial"/>
            </a:endParaRPr>
          </a:p>
          <a:p>
            <a:pPr indent="-393700" lvl="2" marL="1257300" rtl="0" algn="l">
              <a:lnSpc>
                <a:spcPct val="100000"/>
              </a:lnSpc>
              <a:spcBef>
                <a:spcPts val="300"/>
              </a:spcBef>
              <a:spcAft>
                <a:spcPts val="0"/>
              </a:spcAft>
              <a:buSzPts val="2400"/>
              <a:buChar char="•"/>
            </a:pPr>
            <a:r>
              <a:rPr lang="en-US" sz="1800">
                <a:latin typeface="Arial"/>
                <a:ea typeface="Arial"/>
                <a:cs typeface="Arial"/>
                <a:sym typeface="Arial"/>
              </a:rPr>
              <a:t>Examples: ID numbers, zip codes</a:t>
            </a:r>
            <a:endParaRPr/>
          </a:p>
          <a:p>
            <a:pPr indent="-285750" lvl="1" marL="749300" rtl="0" algn="l">
              <a:lnSpc>
                <a:spcPct val="100000"/>
              </a:lnSpc>
              <a:spcBef>
                <a:spcPts val="300"/>
              </a:spcBef>
              <a:spcAft>
                <a:spcPts val="0"/>
              </a:spcAft>
              <a:buSzPts val="1800"/>
              <a:buChar char="–"/>
            </a:pPr>
            <a:r>
              <a:rPr lang="en-US" sz="1800">
                <a:solidFill>
                  <a:srgbClr val="FF0000"/>
                </a:solidFill>
                <a:latin typeface="Arial"/>
                <a:ea typeface="Arial"/>
                <a:cs typeface="Arial"/>
                <a:sym typeface="Arial"/>
              </a:rPr>
              <a:t>Ordinal</a:t>
            </a:r>
            <a:endParaRPr sz="1800">
              <a:latin typeface="Arial"/>
              <a:ea typeface="Arial"/>
              <a:cs typeface="Arial"/>
              <a:sym typeface="Arial"/>
            </a:endParaRPr>
          </a:p>
          <a:p>
            <a:pPr indent="-393700" lvl="2" marL="1257300" rtl="0" algn="l">
              <a:lnSpc>
                <a:spcPct val="100000"/>
              </a:lnSpc>
              <a:spcBef>
                <a:spcPts val="300"/>
              </a:spcBef>
              <a:spcAft>
                <a:spcPts val="0"/>
              </a:spcAft>
              <a:buSzPts val="2400"/>
              <a:buChar char="•"/>
            </a:pPr>
            <a:r>
              <a:rPr lang="en-US" sz="1800">
                <a:latin typeface="Arial"/>
                <a:ea typeface="Arial"/>
                <a:cs typeface="Arial"/>
                <a:sym typeface="Arial"/>
              </a:rPr>
              <a:t>Examples: rankings (e.g., taste of potato chips on a scale from 1-10), grades, height {tall, medium, short}</a:t>
            </a:r>
            <a:endParaRPr/>
          </a:p>
          <a:p>
            <a:pPr indent="-285750" lvl="1" marL="749300" rtl="0" algn="l">
              <a:lnSpc>
                <a:spcPct val="100000"/>
              </a:lnSpc>
              <a:spcBef>
                <a:spcPts val="300"/>
              </a:spcBef>
              <a:spcAft>
                <a:spcPts val="0"/>
              </a:spcAft>
              <a:buSzPts val="1800"/>
              <a:buChar char="–"/>
            </a:pPr>
            <a:r>
              <a:rPr lang="en-US" sz="1800">
                <a:solidFill>
                  <a:srgbClr val="FF0000"/>
                </a:solidFill>
                <a:latin typeface="Arial"/>
                <a:ea typeface="Arial"/>
                <a:cs typeface="Arial"/>
                <a:sym typeface="Arial"/>
              </a:rPr>
              <a:t>Interval</a:t>
            </a:r>
            <a:endParaRPr sz="1800">
              <a:latin typeface="Arial"/>
              <a:ea typeface="Arial"/>
              <a:cs typeface="Arial"/>
              <a:sym typeface="Arial"/>
            </a:endParaRPr>
          </a:p>
          <a:p>
            <a:pPr indent="-393700" lvl="2" marL="1257300" rtl="0" algn="l">
              <a:lnSpc>
                <a:spcPct val="100000"/>
              </a:lnSpc>
              <a:spcBef>
                <a:spcPts val="300"/>
              </a:spcBef>
              <a:spcAft>
                <a:spcPts val="0"/>
              </a:spcAft>
              <a:buSzPts val="2400"/>
              <a:buChar char="•"/>
            </a:pPr>
            <a:r>
              <a:rPr lang="en-US" sz="1800">
                <a:latin typeface="Arial"/>
                <a:ea typeface="Arial"/>
                <a:cs typeface="Arial"/>
                <a:sym typeface="Arial"/>
              </a:rPr>
              <a:t>Examples: calendar dates, temperatures in Celsius or Fahrenheit.</a:t>
            </a:r>
            <a:endParaRPr/>
          </a:p>
          <a:p>
            <a:pPr indent="-285750" lvl="1" marL="749300" rtl="0" algn="l">
              <a:lnSpc>
                <a:spcPct val="100000"/>
              </a:lnSpc>
              <a:spcBef>
                <a:spcPts val="300"/>
              </a:spcBef>
              <a:spcAft>
                <a:spcPts val="0"/>
              </a:spcAft>
              <a:buSzPts val="1800"/>
              <a:buChar char="–"/>
            </a:pPr>
            <a:r>
              <a:rPr lang="en-US" sz="1800">
                <a:solidFill>
                  <a:srgbClr val="FF0000"/>
                </a:solidFill>
                <a:latin typeface="Arial"/>
                <a:ea typeface="Arial"/>
                <a:cs typeface="Arial"/>
                <a:sym typeface="Arial"/>
              </a:rPr>
              <a:t>Ratio</a:t>
            </a:r>
            <a:endParaRPr sz="1800">
              <a:latin typeface="Arial"/>
              <a:ea typeface="Arial"/>
              <a:cs typeface="Arial"/>
              <a:sym typeface="Arial"/>
            </a:endParaRPr>
          </a:p>
          <a:p>
            <a:pPr indent="-393700" lvl="2" marL="1257300" rtl="0" algn="l">
              <a:lnSpc>
                <a:spcPct val="100000"/>
              </a:lnSpc>
              <a:spcBef>
                <a:spcPts val="300"/>
              </a:spcBef>
              <a:spcAft>
                <a:spcPts val="0"/>
              </a:spcAft>
              <a:buSzPts val="2400"/>
              <a:buChar char="•"/>
            </a:pPr>
            <a:r>
              <a:rPr lang="en-US" sz="1800">
                <a:latin typeface="Arial"/>
                <a:ea typeface="Arial"/>
                <a:cs typeface="Arial"/>
                <a:sym typeface="Arial"/>
              </a:rPr>
              <a:t>Examples: temperature in Kelvin, length, counts, elapsed time (e.g., time to run a race) </a:t>
            </a:r>
            <a:endParaRPr/>
          </a:p>
        </p:txBody>
      </p:sp>
      <p:sp>
        <p:nvSpPr>
          <p:cNvPr id="1461" name="Google Shape;1461;p135"/>
          <p:cNvSpPr txBox="1"/>
          <p:nvPr>
            <p:ph idx="4294967295" type="title"/>
          </p:nvPr>
        </p:nvSpPr>
        <p:spPr>
          <a:xfrm>
            <a:off x="0" y="350837"/>
            <a:ext cx="4602480" cy="1143000"/>
          </a:xfrm>
          <a:prstGeom prst="rect">
            <a:avLst/>
          </a:prstGeom>
          <a:noFill/>
          <a:ln>
            <a:noFill/>
          </a:ln>
        </p:spPr>
        <p:txBody>
          <a:bodyPr anchorCtr="0" anchor="ctr" bIns="45700" lIns="91425" spcFirstLastPara="1" rIns="91425" wrap="square" tIns="45700">
            <a:normAutofit/>
          </a:bodyPr>
          <a:lstStyle/>
          <a:p>
            <a:pPr indent="0" lvl="0" marL="0" marR="0" rtl="0" algn="ctr">
              <a:lnSpc>
                <a:spcPct val="100000"/>
              </a:lnSpc>
              <a:spcBef>
                <a:spcPts val="0"/>
              </a:spcBef>
              <a:spcAft>
                <a:spcPts val="0"/>
              </a:spcAft>
              <a:buClr>
                <a:schemeClr val="dk1"/>
              </a:buClr>
              <a:buSzPts val="4400"/>
              <a:buFont typeface="Calibri"/>
              <a:buNone/>
            </a:pPr>
            <a:r>
              <a:rPr lang="en-US"/>
              <a:t>Types of Attributes </a:t>
            </a:r>
            <a:endParaRPr/>
          </a:p>
        </p:txBody>
      </p:sp>
      <p:sp>
        <p:nvSpPr>
          <p:cNvPr id="1462" name="Google Shape;1462;p135"/>
          <p:cNvSpPr txBox="1"/>
          <p:nvPr/>
        </p:nvSpPr>
        <p:spPr>
          <a:xfrm>
            <a:off x="8716776" y="6231989"/>
            <a:ext cx="611560" cy="32355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n-US" sz="1600" u="none" cap="none" strike="noStrike">
                <a:solidFill>
                  <a:srgbClr val="000000"/>
                </a:solidFill>
                <a:latin typeface="Tahoma"/>
                <a:ea typeface="Tahoma"/>
                <a:cs typeface="Tahoma"/>
                <a:sym typeface="Tahoma"/>
              </a:rPr>
              <a:t>22</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6" name="Shape 1466"/>
        <p:cNvGrpSpPr/>
        <p:nvPr/>
      </p:nvGrpSpPr>
      <p:grpSpPr>
        <a:xfrm>
          <a:off x="0" y="0"/>
          <a:ext cx="0" cy="0"/>
          <a:chOff x="0" y="0"/>
          <a:chExt cx="0" cy="0"/>
        </a:xfrm>
      </p:grpSpPr>
      <p:sp>
        <p:nvSpPr>
          <p:cNvPr id="1467" name="Google Shape;1467;p136"/>
          <p:cNvSpPr txBox="1"/>
          <p:nvPr>
            <p:ph idx="1" type="body"/>
          </p:nvPr>
        </p:nvSpPr>
        <p:spPr>
          <a:xfrm>
            <a:off x="304800" y="1493837"/>
            <a:ext cx="8229600" cy="4525963"/>
          </a:xfrm>
          <a:prstGeom prst="rect">
            <a:avLst/>
          </a:prstGeom>
          <a:noFill/>
          <a:ln>
            <a:noFill/>
          </a:ln>
        </p:spPr>
        <p:txBody>
          <a:bodyPr anchorCtr="0" anchor="t" bIns="45700" lIns="91425" spcFirstLastPara="1" rIns="91425" wrap="square" tIns="45700">
            <a:normAutofit fontScale="92500"/>
          </a:bodyPr>
          <a:lstStyle/>
          <a:p>
            <a:pPr indent="-342900" lvl="0" marL="342900" rtl="0" algn="l">
              <a:lnSpc>
                <a:spcPct val="90000"/>
              </a:lnSpc>
              <a:spcBef>
                <a:spcPts val="444"/>
              </a:spcBef>
              <a:spcAft>
                <a:spcPts val="0"/>
              </a:spcAft>
              <a:buSzPct val="100000"/>
              <a:buNone/>
            </a:pPr>
            <a:r>
              <a:rPr lang="en-US"/>
              <a:t>Discrete Attribute</a:t>
            </a:r>
            <a:endParaRPr/>
          </a:p>
          <a:p>
            <a:pPr indent="-285750" lvl="1" marL="742950" rtl="0" algn="l">
              <a:lnSpc>
                <a:spcPct val="90000"/>
              </a:lnSpc>
              <a:spcBef>
                <a:spcPts val="407"/>
              </a:spcBef>
              <a:spcAft>
                <a:spcPts val="0"/>
              </a:spcAft>
              <a:buSzPct val="100000"/>
              <a:buChar char="–"/>
            </a:pPr>
            <a:r>
              <a:rPr lang="en-US" sz="2200"/>
              <a:t>Has only a finite or countably infinite set of values</a:t>
            </a:r>
            <a:endParaRPr/>
          </a:p>
          <a:p>
            <a:pPr indent="-285750" lvl="1" marL="742950" rtl="0" algn="l">
              <a:lnSpc>
                <a:spcPct val="90000"/>
              </a:lnSpc>
              <a:spcBef>
                <a:spcPts val="407"/>
              </a:spcBef>
              <a:spcAft>
                <a:spcPts val="0"/>
              </a:spcAft>
              <a:buSzPct val="100000"/>
              <a:buChar char="–"/>
            </a:pPr>
            <a:r>
              <a:rPr lang="en-US" sz="2200"/>
              <a:t>Examples: zip codes, counts, or the set of words in a collection of documents </a:t>
            </a:r>
            <a:endParaRPr/>
          </a:p>
          <a:p>
            <a:pPr indent="-285750" lvl="1" marL="742950" rtl="0" algn="l">
              <a:lnSpc>
                <a:spcPct val="90000"/>
              </a:lnSpc>
              <a:spcBef>
                <a:spcPts val="407"/>
              </a:spcBef>
              <a:spcAft>
                <a:spcPts val="0"/>
              </a:spcAft>
              <a:buSzPct val="100000"/>
              <a:buChar char="–"/>
            </a:pPr>
            <a:r>
              <a:rPr lang="en-US" sz="2200"/>
              <a:t>Often represented as integer variables.   </a:t>
            </a:r>
            <a:endParaRPr/>
          </a:p>
          <a:p>
            <a:pPr indent="-285750" lvl="1" marL="742950" rtl="0" algn="l">
              <a:lnSpc>
                <a:spcPct val="90000"/>
              </a:lnSpc>
              <a:spcBef>
                <a:spcPts val="407"/>
              </a:spcBef>
              <a:spcAft>
                <a:spcPts val="0"/>
              </a:spcAft>
              <a:buSzPct val="100000"/>
              <a:buChar char="–"/>
            </a:pPr>
            <a:r>
              <a:rPr lang="en-US" sz="2200"/>
              <a:t>Note: </a:t>
            </a:r>
            <a:r>
              <a:rPr lang="en-US" sz="2200">
                <a:solidFill>
                  <a:srgbClr val="CC3300"/>
                </a:solidFill>
              </a:rPr>
              <a:t>binary attributes</a:t>
            </a:r>
            <a:r>
              <a:rPr lang="en-US" sz="2200"/>
              <a:t> are a special case of discrete attributes </a:t>
            </a:r>
            <a:endParaRPr/>
          </a:p>
          <a:p>
            <a:pPr indent="-342900" lvl="0" marL="342900" rtl="0" algn="l">
              <a:lnSpc>
                <a:spcPct val="90000"/>
              </a:lnSpc>
              <a:spcBef>
                <a:spcPts val="444"/>
              </a:spcBef>
              <a:spcAft>
                <a:spcPts val="0"/>
              </a:spcAft>
              <a:buSzPct val="100000"/>
              <a:buNone/>
            </a:pPr>
            <a:r>
              <a:rPr lang="en-US"/>
              <a:t>Continuous Attribute </a:t>
            </a:r>
            <a:endParaRPr/>
          </a:p>
          <a:p>
            <a:pPr indent="-285750" lvl="1" marL="742950" rtl="0" algn="l">
              <a:lnSpc>
                <a:spcPct val="90000"/>
              </a:lnSpc>
              <a:spcBef>
                <a:spcPts val="407"/>
              </a:spcBef>
              <a:spcAft>
                <a:spcPts val="0"/>
              </a:spcAft>
              <a:buSzPct val="100000"/>
              <a:buChar char="–"/>
            </a:pPr>
            <a:r>
              <a:rPr lang="en-US" sz="2200"/>
              <a:t>Has real numbers as attribute values</a:t>
            </a:r>
            <a:endParaRPr/>
          </a:p>
          <a:p>
            <a:pPr indent="-285750" lvl="1" marL="742950" rtl="0" algn="l">
              <a:lnSpc>
                <a:spcPct val="90000"/>
              </a:lnSpc>
              <a:spcBef>
                <a:spcPts val="407"/>
              </a:spcBef>
              <a:spcAft>
                <a:spcPts val="0"/>
              </a:spcAft>
              <a:buSzPct val="100000"/>
              <a:buChar char="–"/>
            </a:pPr>
            <a:r>
              <a:rPr lang="en-US" sz="2200"/>
              <a:t>Examples: temperature, height, or weight.  </a:t>
            </a:r>
            <a:endParaRPr/>
          </a:p>
          <a:p>
            <a:pPr indent="-285750" lvl="1" marL="742950" rtl="0" algn="l">
              <a:lnSpc>
                <a:spcPct val="90000"/>
              </a:lnSpc>
              <a:spcBef>
                <a:spcPts val="407"/>
              </a:spcBef>
              <a:spcAft>
                <a:spcPts val="0"/>
              </a:spcAft>
              <a:buSzPct val="100000"/>
              <a:buChar char="–"/>
            </a:pPr>
            <a:r>
              <a:rPr lang="en-US" sz="2200"/>
              <a:t>Practically, real values can only be measured and represented using a finite number of digits.</a:t>
            </a:r>
            <a:endParaRPr/>
          </a:p>
          <a:p>
            <a:pPr indent="-285750" lvl="1" marL="742950" rtl="0" algn="l">
              <a:lnSpc>
                <a:spcPct val="90000"/>
              </a:lnSpc>
              <a:spcBef>
                <a:spcPts val="407"/>
              </a:spcBef>
              <a:spcAft>
                <a:spcPts val="0"/>
              </a:spcAft>
              <a:buSzPct val="100000"/>
              <a:buChar char="–"/>
            </a:pPr>
            <a:r>
              <a:rPr lang="en-US" sz="2200"/>
              <a:t>Continuous attributes are typically represented as floating-point variables.  </a:t>
            </a:r>
            <a:endParaRPr/>
          </a:p>
        </p:txBody>
      </p:sp>
      <p:sp>
        <p:nvSpPr>
          <p:cNvPr id="1468" name="Google Shape;1468;p136"/>
          <p:cNvSpPr txBox="1"/>
          <p:nvPr>
            <p:ph idx="4294967295" type="title"/>
          </p:nvPr>
        </p:nvSpPr>
        <p:spPr>
          <a:xfrm>
            <a:off x="0" y="274638"/>
            <a:ext cx="8229600" cy="1143000"/>
          </a:xfrm>
          <a:prstGeom prst="rect">
            <a:avLst/>
          </a:prstGeom>
          <a:noFill/>
          <a:ln>
            <a:noFill/>
          </a:ln>
        </p:spPr>
        <p:txBody>
          <a:bodyPr anchorCtr="0" anchor="ctr" bIns="45700" lIns="91425" spcFirstLastPara="1" rIns="91425" wrap="square" tIns="45700">
            <a:normAutofit/>
          </a:bodyPr>
          <a:lstStyle/>
          <a:p>
            <a:pPr indent="0" lvl="0" marL="0" marR="0" rtl="0" algn="ctr">
              <a:lnSpc>
                <a:spcPct val="100000"/>
              </a:lnSpc>
              <a:spcBef>
                <a:spcPts val="0"/>
              </a:spcBef>
              <a:spcAft>
                <a:spcPts val="0"/>
              </a:spcAft>
              <a:buClr>
                <a:schemeClr val="dk1"/>
              </a:buClr>
              <a:buSzPts val="4400"/>
              <a:buFont typeface="Calibri"/>
              <a:buNone/>
            </a:pPr>
            <a:r>
              <a:rPr lang="en-US"/>
              <a:t>Discrete and Continuous Attributes </a:t>
            </a:r>
            <a:endParaRPr/>
          </a:p>
        </p:txBody>
      </p:sp>
      <p:sp>
        <p:nvSpPr>
          <p:cNvPr id="1469" name="Google Shape;1469;p136"/>
          <p:cNvSpPr txBox="1"/>
          <p:nvPr/>
        </p:nvSpPr>
        <p:spPr>
          <a:xfrm>
            <a:off x="8716776" y="6231989"/>
            <a:ext cx="611560" cy="32355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n-US" sz="1600" u="none" cap="none" strike="noStrike">
                <a:solidFill>
                  <a:srgbClr val="000000"/>
                </a:solidFill>
                <a:latin typeface="Tahoma"/>
                <a:ea typeface="Tahoma"/>
                <a:cs typeface="Tahoma"/>
                <a:sym typeface="Tahoma"/>
              </a:rPr>
              <a:t>2</a:t>
            </a:r>
            <a:fld id="{00000000-1234-1234-1234-123412341234}" type="slidenum">
              <a:rPr b="1" i="0" lang="en-US" sz="1600" u="none" cap="none" strike="noStrike">
                <a:solidFill>
                  <a:srgbClr val="000000"/>
                </a:solidFill>
                <a:latin typeface="Tahoma"/>
                <a:ea typeface="Tahoma"/>
                <a:cs typeface="Tahoma"/>
                <a:sym typeface="Tahoma"/>
              </a:rPr>
              <a:t>‹#›</a:t>
            </a:fld>
            <a:endParaRPr b="1" i="0" sz="1600" u="none" cap="none" strike="noStrike">
              <a:solidFill>
                <a:srgbClr val="000000"/>
              </a:solidFill>
              <a:latin typeface="Tahoma"/>
              <a:ea typeface="Tahoma"/>
              <a:cs typeface="Tahoma"/>
              <a:sym typeface="Tahoma"/>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3" name="Shape 1473"/>
        <p:cNvGrpSpPr/>
        <p:nvPr/>
      </p:nvGrpSpPr>
      <p:grpSpPr>
        <a:xfrm>
          <a:off x="0" y="0"/>
          <a:ext cx="0" cy="0"/>
          <a:chOff x="0" y="0"/>
          <a:chExt cx="0" cy="0"/>
        </a:xfrm>
      </p:grpSpPr>
      <p:sp>
        <p:nvSpPr>
          <p:cNvPr id="1474" name="Google Shape;1474;p137"/>
          <p:cNvSpPr txBox="1"/>
          <p:nvPr>
            <p:ph idx="1" type="body"/>
          </p:nvPr>
        </p:nvSpPr>
        <p:spPr>
          <a:xfrm>
            <a:off x="304800" y="1493837"/>
            <a:ext cx="8229600" cy="4525963"/>
          </a:xfrm>
          <a:prstGeom prst="rect">
            <a:avLst/>
          </a:prstGeom>
          <a:noFill/>
          <a:ln>
            <a:noFill/>
          </a:ln>
        </p:spPr>
        <p:txBody>
          <a:bodyPr anchorCtr="0" anchor="t" bIns="45700" lIns="91425" spcFirstLastPara="1" rIns="91425" wrap="square" tIns="45700">
            <a:normAutofit/>
          </a:bodyPr>
          <a:lstStyle/>
          <a:p>
            <a:pPr indent="-285750" lvl="1" marL="742950" rtl="0" algn="l">
              <a:lnSpc>
                <a:spcPct val="95000"/>
              </a:lnSpc>
              <a:spcBef>
                <a:spcPts val="360"/>
              </a:spcBef>
              <a:spcAft>
                <a:spcPts val="0"/>
              </a:spcAft>
              <a:buSzPts val="1800"/>
              <a:buChar char="–"/>
            </a:pPr>
            <a:r>
              <a:rPr lang="en-US" sz="1800">
                <a:latin typeface="Arial"/>
                <a:ea typeface="Arial"/>
                <a:cs typeface="Arial"/>
                <a:sym typeface="Arial"/>
              </a:rPr>
              <a:t>Dimensionality (number of attributes)</a:t>
            </a:r>
            <a:endParaRPr/>
          </a:p>
          <a:p>
            <a:pPr indent="-381000" lvl="2" marL="1371600" rtl="0" algn="l">
              <a:lnSpc>
                <a:spcPct val="95000"/>
              </a:lnSpc>
              <a:spcBef>
                <a:spcPts val="360"/>
              </a:spcBef>
              <a:spcAft>
                <a:spcPts val="0"/>
              </a:spcAft>
              <a:buSzPts val="2400"/>
              <a:buChar char="•"/>
            </a:pPr>
            <a:r>
              <a:rPr lang="en-US" sz="1800">
                <a:latin typeface="Arial"/>
                <a:ea typeface="Arial"/>
                <a:cs typeface="Arial"/>
                <a:sym typeface="Arial"/>
              </a:rPr>
              <a:t> High dimensional data brings a number of challenges</a:t>
            </a:r>
            <a:endParaRPr/>
          </a:p>
          <a:p>
            <a:pPr indent="-171450" lvl="1" marL="742950" rtl="0" algn="l">
              <a:lnSpc>
                <a:spcPct val="95000"/>
              </a:lnSpc>
              <a:spcBef>
                <a:spcPts val="360"/>
              </a:spcBef>
              <a:spcAft>
                <a:spcPts val="0"/>
              </a:spcAft>
              <a:buSzPts val="1800"/>
              <a:buNone/>
            </a:pPr>
            <a:r>
              <a:t/>
            </a:r>
            <a:endParaRPr sz="1800">
              <a:latin typeface="Arial"/>
              <a:ea typeface="Arial"/>
              <a:cs typeface="Arial"/>
              <a:sym typeface="Arial"/>
            </a:endParaRPr>
          </a:p>
          <a:p>
            <a:pPr indent="-285750" lvl="1" marL="742950" rtl="0" algn="l">
              <a:lnSpc>
                <a:spcPct val="95000"/>
              </a:lnSpc>
              <a:spcBef>
                <a:spcPts val="360"/>
              </a:spcBef>
              <a:spcAft>
                <a:spcPts val="0"/>
              </a:spcAft>
              <a:buSzPts val="1800"/>
              <a:buChar char="–"/>
            </a:pPr>
            <a:r>
              <a:rPr lang="en-US" sz="1800">
                <a:latin typeface="Arial"/>
                <a:ea typeface="Arial"/>
                <a:cs typeface="Arial"/>
                <a:sym typeface="Arial"/>
              </a:rPr>
              <a:t>Sparsity</a:t>
            </a:r>
            <a:endParaRPr sz="1800">
              <a:latin typeface="Arial"/>
              <a:ea typeface="Arial"/>
              <a:cs typeface="Arial"/>
              <a:sym typeface="Arial"/>
            </a:endParaRPr>
          </a:p>
          <a:p>
            <a:pPr indent="-381000" lvl="2" marL="1371600" rtl="0" algn="l">
              <a:lnSpc>
                <a:spcPct val="95000"/>
              </a:lnSpc>
              <a:spcBef>
                <a:spcPts val="360"/>
              </a:spcBef>
              <a:spcAft>
                <a:spcPts val="0"/>
              </a:spcAft>
              <a:buSzPts val="2400"/>
              <a:buChar char="•"/>
            </a:pPr>
            <a:r>
              <a:rPr lang="en-US" sz="1800">
                <a:latin typeface="Arial"/>
                <a:ea typeface="Arial"/>
                <a:cs typeface="Arial"/>
                <a:sym typeface="Arial"/>
              </a:rPr>
              <a:t> Only presence counts</a:t>
            </a:r>
            <a:endParaRPr/>
          </a:p>
          <a:p>
            <a:pPr indent="-171450" lvl="1" marL="742950" rtl="0" algn="l">
              <a:lnSpc>
                <a:spcPct val="95000"/>
              </a:lnSpc>
              <a:spcBef>
                <a:spcPts val="360"/>
              </a:spcBef>
              <a:spcAft>
                <a:spcPts val="0"/>
              </a:spcAft>
              <a:buSzPts val="1800"/>
              <a:buNone/>
            </a:pPr>
            <a:r>
              <a:t/>
            </a:r>
            <a:endParaRPr sz="1800">
              <a:latin typeface="Arial"/>
              <a:ea typeface="Arial"/>
              <a:cs typeface="Arial"/>
              <a:sym typeface="Arial"/>
            </a:endParaRPr>
          </a:p>
          <a:p>
            <a:pPr indent="-285750" lvl="1" marL="742950" rtl="0" algn="l">
              <a:lnSpc>
                <a:spcPct val="95000"/>
              </a:lnSpc>
              <a:spcBef>
                <a:spcPts val="360"/>
              </a:spcBef>
              <a:spcAft>
                <a:spcPts val="0"/>
              </a:spcAft>
              <a:buSzPts val="1800"/>
              <a:buChar char="–"/>
            </a:pPr>
            <a:r>
              <a:rPr lang="en-US" sz="1800">
                <a:latin typeface="Arial"/>
                <a:ea typeface="Arial"/>
                <a:cs typeface="Arial"/>
                <a:sym typeface="Arial"/>
              </a:rPr>
              <a:t>Resolution</a:t>
            </a:r>
            <a:endParaRPr/>
          </a:p>
          <a:p>
            <a:pPr indent="-342900" lvl="2" marL="1371600" rtl="0" algn="l">
              <a:lnSpc>
                <a:spcPct val="105000"/>
              </a:lnSpc>
              <a:spcBef>
                <a:spcPts val="360"/>
              </a:spcBef>
              <a:spcAft>
                <a:spcPts val="0"/>
              </a:spcAft>
              <a:buSzPts val="2400"/>
              <a:buChar char="•"/>
            </a:pPr>
            <a:r>
              <a:rPr lang="en-US" sz="1800">
                <a:latin typeface="Arial"/>
                <a:ea typeface="Arial"/>
                <a:cs typeface="Arial"/>
                <a:sym typeface="Arial"/>
              </a:rPr>
              <a:t> Patterns depend on the scale </a:t>
            </a:r>
            <a:endParaRPr/>
          </a:p>
          <a:p>
            <a:pPr indent="-228600" lvl="2" marL="1371600" rtl="0" algn="l">
              <a:lnSpc>
                <a:spcPct val="95000"/>
              </a:lnSpc>
              <a:spcBef>
                <a:spcPts val="360"/>
              </a:spcBef>
              <a:spcAft>
                <a:spcPts val="0"/>
              </a:spcAft>
              <a:buSzPts val="2400"/>
              <a:buNone/>
            </a:pPr>
            <a:r>
              <a:t/>
            </a:r>
            <a:endParaRPr sz="1800">
              <a:latin typeface="Arial"/>
              <a:ea typeface="Arial"/>
              <a:cs typeface="Arial"/>
              <a:sym typeface="Arial"/>
            </a:endParaRPr>
          </a:p>
          <a:p>
            <a:pPr indent="-285750" lvl="1" marL="742950" rtl="0" algn="l">
              <a:lnSpc>
                <a:spcPct val="95000"/>
              </a:lnSpc>
              <a:spcBef>
                <a:spcPts val="360"/>
              </a:spcBef>
              <a:spcAft>
                <a:spcPts val="0"/>
              </a:spcAft>
              <a:buSzPts val="1800"/>
              <a:buChar char="–"/>
            </a:pPr>
            <a:r>
              <a:rPr lang="en-US" sz="1800">
                <a:latin typeface="Arial"/>
                <a:ea typeface="Arial"/>
                <a:cs typeface="Arial"/>
                <a:sym typeface="Arial"/>
              </a:rPr>
              <a:t>Size</a:t>
            </a:r>
            <a:endParaRPr/>
          </a:p>
          <a:p>
            <a:pPr indent="-342900" lvl="2" marL="1371600" rtl="0" algn="l">
              <a:lnSpc>
                <a:spcPct val="115000"/>
              </a:lnSpc>
              <a:spcBef>
                <a:spcPts val="360"/>
              </a:spcBef>
              <a:spcAft>
                <a:spcPts val="0"/>
              </a:spcAft>
              <a:buSzPts val="2400"/>
              <a:buChar char="•"/>
            </a:pPr>
            <a:r>
              <a:rPr lang="en-US" sz="1800">
                <a:latin typeface="Arial"/>
                <a:ea typeface="Arial"/>
                <a:cs typeface="Arial"/>
                <a:sym typeface="Arial"/>
              </a:rPr>
              <a:t>Type of analysis may depend on size of data</a:t>
            </a:r>
            <a:endParaRPr/>
          </a:p>
          <a:p>
            <a:pPr indent="-171450" lvl="1" marL="742950" rtl="0" algn="l">
              <a:lnSpc>
                <a:spcPct val="95000"/>
              </a:lnSpc>
              <a:spcBef>
                <a:spcPts val="360"/>
              </a:spcBef>
              <a:spcAft>
                <a:spcPts val="0"/>
              </a:spcAft>
              <a:buSzPts val="1800"/>
              <a:buNone/>
            </a:pPr>
            <a:r>
              <a:t/>
            </a:r>
            <a:endParaRPr sz="1800">
              <a:latin typeface="Arial"/>
              <a:ea typeface="Arial"/>
              <a:cs typeface="Arial"/>
              <a:sym typeface="Arial"/>
            </a:endParaRPr>
          </a:p>
          <a:p>
            <a:pPr indent="-171450" lvl="1" marL="742950" rtl="0" algn="l">
              <a:lnSpc>
                <a:spcPct val="95000"/>
              </a:lnSpc>
              <a:spcBef>
                <a:spcPts val="360"/>
              </a:spcBef>
              <a:spcAft>
                <a:spcPts val="0"/>
              </a:spcAft>
              <a:buSzPts val="1800"/>
              <a:buNone/>
            </a:pPr>
            <a:r>
              <a:t/>
            </a:r>
            <a:endParaRPr sz="1800">
              <a:latin typeface="Arial"/>
              <a:ea typeface="Arial"/>
              <a:cs typeface="Arial"/>
              <a:sym typeface="Arial"/>
            </a:endParaRPr>
          </a:p>
          <a:p>
            <a:pPr indent="-171450" lvl="1" marL="742950" rtl="0" algn="l">
              <a:lnSpc>
                <a:spcPct val="95000"/>
              </a:lnSpc>
              <a:spcBef>
                <a:spcPts val="360"/>
              </a:spcBef>
              <a:spcAft>
                <a:spcPts val="0"/>
              </a:spcAft>
              <a:buSzPts val="1800"/>
              <a:buNone/>
            </a:pPr>
            <a:r>
              <a:t/>
            </a:r>
            <a:endParaRPr b="1" sz="1800">
              <a:latin typeface="Arial"/>
              <a:ea typeface="Arial"/>
              <a:cs typeface="Arial"/>
              <a:sym typeface="Arial"/>
            </a:endParaRPr>
          </a:p>
        </p:txBody>
      </p:sp>
      <p:sp>
        <p:nvSpPr>
          <p:cNvPr id="1475" name="Google Shape;1475;p137"/>
          <p:cNvSpPr txBox="1"/>
          <p:nvPr>
            <p:ph idx="4294967295" type="title"/>
          </p:nvPr>
        </p:nvSpPr>
        <p:spPr>
          <a:xfrm>
            <a:off x="-858520" y="617855"/>
            <a:ext cx="8585200" cy="685800"/>
          </a:xfrm>
          <a:prstGeom prst="rect">
            <a:avLst/>
          </a:prstGeom>
          <a:noFill/>
          <a:ln>
            <a:noFill/>
          </a:ln>
        </p:spPr>
        <p:txBody>
          <a:bodyPr anchorCtr="0" anchor="ctr" bIns="45700" lIns="91425" spcFirstLastPara="1" rIns="91425" wrap="square" tIns="45700">
            <a:normAutofit/>
          </a:bodyPr>
          <a:lstStyle/>
          <a:p>
            <a:pPr indent="0" lvl="0" marL="0" marR="0" rtl="0" algn="ctr">
              <a:lnSpc>
                <a:spcPct val="100000"/>
              </a:lnSpc>
              <a:spcBef>
                <a:spcPts val="0"/>
              </a:spcBef>
              <a:spcAft>
                <a:spcPts val="0"/>
              </a:spcAft>
              <a:buClr>
                <a:schemeClr val="dk1"/>
              </a:buClr>
              <a:buSzPts val="4400"/>
              <a:buFont typeface="Calibri"/>
              <a:buNone/>
            </a:pPr>
            <a:r>
              <a:rPr b="1" lang="en-US" sz="3200">
                <a:latin typeface="Arial"/>
                <a:ea typeface="Arial"/>
                <a:cs typeface="Arial"/>
                <a:sym typeface="Arial"/>
              </a:rPr>
              <a:t>Important Characteristics of Data</a:t>
            </a:r>
            <a:endParaRPr/>
          </a:p>
        </p:txBody>
      </p:sp>
      <p:sp>
        <p:nvSpPr>
          <p:cNvPr id="1476" name="Google Shape;1476;p137"/>
          <p:cNvSpPr txBox="1"/>
          <p:nvPr/>
        </p:nvSpPr>
        <p:spPr>
          <a:xfrm>
            <a:off x="8716776" y="6231989"/>
            <a:ext cx="611560" cy="32355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n-US" sz="1600" u="none" cap="none" strike="noStrike">
                <a:solidFill>
                  <a:srgbClr val="000000"/>
                </a:solidFill>
                <a:latin typeface="Tahoma"/>
                <a:ea typeface="Tahoma"/>
                <a:cs typeface="Tahoma"/>
                <a:sym typeface="Tahoma"/>
              </a:rPr>
              <a:t>24</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1" name="Shape 1481"/>
        <p:cNvGrpSpPr/>
        <p:nvPr/>
      </p:nvGrpSpPr>
      <p:grpSpPr>
        <a:xfrm>
          <a:off x="0" y="0"/>
          <a:ext cx="0" cy="0"/>
          <a:chOff x="0" y="0"/>
          <a:chExt cx="0" cy="0"/>
        </a:xfrm>
      </p:grpSpPr>
      <p:sp>
        <p:nvSpPr>
          <p:cNvPr id="1482" name="Google Shape;1482;p138"/>
          <p:cNvSpPr txBox="1"/>
          <p:nvPr>
            <p:ph idx="2" type="body"/>
          </p:nvPr>
        </p:nvSpPr>
        <p:spPr>
          <a:xfrm>
            <a:off x="304800" y="152400"/>
            <a:ext cx="6324600" cy="1143000"/>
          </a:xfrm>
          <a:prstGeom prst="rect">
            <a:avLst/>
          </a:prstGeom>
          <a:noFill/>
          <a:ln>
            <a:noFill/>
          </a:ln>
        </p:spPr>
        <p:txBody>
          <a:bodyPr anchorCtr="0" anchor="ctr" bIns="45700" lIns="91425" spcFirstLastPara="1" rIns="91425" wrap="square" tIns="45700">
            <a:normAutofit/>
          </a:bodyPr>
          <a:lstStyle/>
          <a:p>
            <a:pPr indent="0" lvl="0" marL="0" rtl="0" algn="l">
              <a:lnSpc>
                <a:spcPct val="150000"/>
              </a:lnSpc>
              <a:spcBef>
                <a:spcPts val="0"/>
              </a:spcBef>
              <a:spcAft>
                <a:spcPts val="0"/>
              </a:spcAft>
              <a:buClr>
                <a:schemeClr val="dk1"/>
              </a:buClr>
              <a:buSzPts val="2400"/>
              <a:buNone/>
            </a:pPr>
            <a:r>
              <a:rPr lang="en-US" sz="2400"/>
              <a:t>Data Types</a:t>
            </a:r>
            <a:endParaRPr sz="2400"/>
          </a:p>
        </p:txBody>
      </p:sp>
      <p:sp>
        <p:nvSpPr>
          <p:cNvPr id="1483" name="Google Shape;1483;p138"/>
          <p:cNvSpPr txBox="1"/>
          <p:nvPr>
            <p:ph idx="1" type="body"/>
          </p:nvPr>
        </p:nvSpPr>
        <p:spPr>
          <a:xfrm>
            <a:off x="304800" y="1447800"/>
            <a:ext cx="6629400" cy="4525963"/>
          </a:xfrm>
          <a:prstGeom prst="rect">
            <a:avLst/>
          </a:prstGeom>
          <a:noFill/>
          <a:ln>
            <a:noFill/>
          </a:ln>
        </p:spPr>
        <p:txBody>
          <a:bodyPr anchorCtr="0" anchor="t" bIns="45700" lIns="91425" spcFirstLastPara="1" rIns="91425" wrap="square" tIns="45700">
            <a:normAutofit/>
          </a:bodyPr>
          <a:lstStyle/>
          <a:p>
            <a:pPr indent="-342900" lvl="0" marL="342900" rtl="0" algn="l">
              <a:lnSpc>
                <a:spcPct val="150000"/>
              </a:lnSpc>
              <a:spcBef>
                <a:spcPts val="0"/>
              </a:spcBef>
              <a:spcAft>
                <a:spcPts val="0"/>
              </a:spcAft>
              <a:buSzPts val="1800"/>
              <a:buFont typeface="Arial"/>
              <a:buChar char="•"/>
            </a:pPr>
            <a:r>
              <a:rPr lang="en-US" sz="1800">
                <a:solidFill>
                  <a:srgbClr val="7030A0"/>
                </a:solidFill>
              </a:rPr>
              <a:t>Relational/Object</a:t>
            </a:r>
            <a:endParaRPr/>
          </a:p>
          <a:p>
            <a:pPr indent="-342900" lvl="0" marL="342900" rtl="0" algn="l">
              <a:lnSpc>
                <a:spcPct val="150000"/>
              </a:lnSpc>
              <a:spcBef>
                <a:spcPts val="360"/>
              </a:spcBef>
              <a:spcAft>
                <a:spcPts val="0"/>
              </a:spcAft>
              <a:buSzPts val="1800"/>
              <a:buFont typeface="Arial"/>
              <a:buChar char="•"/>
            </a:pPr>
            <a:r>
              <a:rPr lang="en-US" sz="1800"/>
              <a:t>Transactional Data</a:t>
            </a:r>
            <a:endParaRPr/>
          </a:p>
          <a:p>
            <a:pPr indent="-342900" lvl="0" marL="342900" rtl="0" algn="l">
              <a:lnSpc>
                <a:spcPct val="150000"/>
              </a:lnSpc>
              <a:spcBef>
                <a:spcPts val="360"/>
              </a:spcBef>
              <a:spcAft>
                <a:spcPts val="0"/>
              </a:spcAft>
              <a:buSzPts val="1800"/>
              <a:buFont typeface="Arial"/>
              <a:buChar char="•"/>
            </a:pPr>
            <a:r>
              <a:rPr lang="en-US" sz="1800"/>
              <a:t>Document Data</a:t>
            </a:r>
            <a:endParaRPr sz="1800"/>
          </a:p>
          <a:p>
            <a:pPr indent="-342900" lvl="0" marL="342900" rtl="0" algn="l">
              <a:lnSpc>
                <a:spcPct val="150000"/>
              </a:lnSpc>
              <a:spcBef>
                <a:spcPts val="360"/>
              </a:spcBef>
              <a:spcAft>
                <a:spcPts val="0"/>
              </a:spcAft>
              <a:buSzPts val="1800"/>
              <a:buFont typeface="Arial"/>
              <a:buChar char="•"/>
            </a:pPr>
            <a:r>
              <a:rPr lang="en-US" sz="1800"/>
              <a:t>Web &amp; Social Network Data</a:t>
            </a:r>
            <a:endParaRPr/>
          </a:p>
          <a:p>
            <a:pPr indent="-342900" lvl="0" marL="342900" rtl="0" algn="l">
              <a:lnSpc>
                <a:spcPct val="150000"/>
              </a:lnSpc>
              <a:spcBef>
                <a:spcPts val="360"/>
              </a:spcBef>
              <a:spcAft>
                <a:spcPts val="0"/>
              </a:spcAft>
              <a:buSzPts val="1800"/>
              <a:buFont typeface="Arial"/>
              <a:buChar char="•"/>
            </a:pPr>
            <a:r>
              <a:rPr lang="en-US" sz="1800"/>
              <a:t>Spatial Data</a:t>
            </a:r>
            <a:endParaRPr sz="1800"/>
          </a:p>
          <a:p>
            <a:pPr indent="-342900" lvl="0" marL="342900" rtl="0" algn="l">
              <a:lnSpc>
                <a:spcPct val="150000"/>
              </a:lnSpc>
              <a:spcBef>
                <a:spcPts val="360"/>
              </a:spcBef>
              <a:spcAft>
                <a:spcPts val="0"/>
              </a:spcAft>
              <a:buSzPts val="1800"/>
              <a:buFont typeface="Arial"/>
              <a:buChar char="•"/>
            </a:pPr>
            <a:r>
              <a:rPr lang="en-US" sz="1800"/>
              <a:t>Time Series</a:t>
            </a:r>
            <a:endParaRPr/>
          </a:p>
          <a:p>
            <a:pPr indent="-342900" lvl="0" marL="342900" rtl="0" algn="l">
              <a:lnSpc>
                <a:spcPct val="150000"/>
              </a:lnSpc>
              <a:spcBef>
                <a:spcPts val="360"/>
              </a:spcBef>
              <a:spcAft>
                <a:spcPts val="0"/>
              </a:spcAft>
              <a:buSzPts val="1800"/>
              <a:buFont typeface="Arial"/>
              <a:buChar char="•"/>
            </a:pPr>
            <a:r>
              <a:rPr lang="en-US" sz="1800"/>
              <a:t>Sequence Data</a:t>
            </a:r>
            <a:endParaRPr sz="1800"/>
          </a:p>
          <a:p>
            <a:pPr indent="-228600" lvl="0" marL="342900" rtl="0" algn="l">
              <a:lnSpc>
                <a:spcPct val="150000"/>
              </a:lnSpc>
              <a:spcBef>
                <a:spcPts val="360"/>
              </a:spcBef>
              <a:spcAft>
                <a:spcPts val="0"/>
              </a:spcAft>
              <a:buSzPts val="1800"/>
              <a:buFont typeface="Arial"/>
              <a:buNone/>
            </a:pPr>
            <a:r>
              <a:t/>
            </a:r>
            <a:endParaRPr sz="1800"/>
          </a:p>
          <a:p>
            <a:pPr indent="-228600" lvl="0" marL="342900" rtl="0" algn="l">
              <a:lnSpc>
                <a:spcPct val="150000"/>
              </a:lnSpc>
              <a:spcBef>
                <a:spcPts val="360"/>
              </a:spcBef>
              <a:spcAft>
                <a:spcPts val="0"/>
              </a:spcAft>
              <a:buSzPts val="1800"/>
              <a:buFont typeface="Arial"/>
              <a:buNone/>
            </a:pPr>
            <a:r>
              <a:t/>
            </a:r>
            <a:endParaRPr sz="1800"/>
          </a:p>
        </p:txBody>
      </p:sp>
      <p:pic>
        <p:nvPicPr>
          <p:cNvPr id="1484" name="Google Shape;1484;p138"/>
          <p:cNvPicPr preferRelativeResize="0"/>
          <p:nvPr/>
        </p:nvPicPr>
        <p:blipFill rotWithShape="1">
          <a:blip r:embed="rId3">
            <a:alphaModFix/>
          </a:blip>
          <a:srcRect b="0" l="0" r="0" t="0"/>
          <a:stretch/>
        </p:blipFill>
        <p:spPr>
          <a:xfrm>
            <a:off x="2790628" y="4343399"/>
            <a:ext cx="6381421" cy="1630363"/>
          </a:xfrm>
          <a:prstGeom prst="rect">
            <a:avLst/>
          </a:prstGeom>
          <a:noFill/>
          <a:ln>
            <a:noFill/>
          </a:ln>
        </p:spPr>
      </p:pic>
      <p:sp>
        <p:nvSpPr>
          <p:cNvPr id="1485" name="Google Shape;1485;p138"/>
          <p:cNvSpPr txBox="1"/>
          <p:nvPr/>
        </p:nvSpPr>
        <p:spPr>
          <a:xfrm>
            <a:off x="2546243" y="3387615"/>
            <a:ext cx="6597757" cy="830997"/>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C00000"/>
                </a:solidFill>
                <a:latin typeface="Calibri"/>
                <a:ea typeface="Calibri"/>
                <a:cs typeface="Calibri"/>
                <a:sym typeface="Calibri"/>
              </a:rPr>
              <a:t>Discrete Numeric                                                                                            Binary</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C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C00000"/>
                </a:solidFill>
                <a:latin typeface="Calibri"/>
                <a:ea typeface="Calibri"/>
                <a:cs typeface="Calibri"/>
                <a:sym typeface="Calibri"/>
              </a:rPr>
              <a:t>                                            Binary    Ordinal        Continuous Numeric</a:t>
            </a:r>
            <a:endParaRPr b="0" i="0" sz="1600" u="none" cap="none" strike="noStrike">
              <a:solidFill>
                <a:srgbClr val="C00000"/>
              </a:solidFill>
              <a:latin typeface="Calibri"/>
              <a:ea typeface="Calibri"/>
              <a:cs typeface="Calibri"/>
              <a:sym typeface="Calibri"/>
            </a:endParaRPr>
          </a:p>
        </p:txBody>
      </p:sp>
      <p:cxnSp>
        <p:nvCxnSpPr>
          <p:cNvPr id="1486" name="Google Shape;1486;p138"/>
          <p:cNvCxnSpPr/>
          <p:nvPr/>
        </p:nvCxnSpPr>
        <p:spPr>
          <a:xfrm rot="10800000">
            <a:off x="3200400" y="3710781"/>
            <a:ext cx="419100" cy="708819"/>
          </a:xfrm>
          <a:prstGeom prst="straightConnector1">
            <a:avLst/>
          </a:prstGeom>
          <a:noFill/>
          <a:ln cap="flat" cmpd="sng" w="9525">
            <a:solidFill>
              <a:srgbClr val="4A7DBA"/>
            </a:solidFill>
            <a:prstDash val="solid"/>
            <a:round/>
            <a:headEnd len="sm" w="sm" type="none"/>
            <a:tailEnd len="med" w="med" type="triangle"/>
          </a:ln>
        </p:spPr>
      </p:cxnSp>
      <p:cxnSp>
        <p:nvCxnSpPr>
          <p:cNvPr id="1487" name="Google Shape;1487;p138"/>
          <p:cNvCxnSpPr/>
          <p:nvPr/>
        </p:nvCxnSpPr>
        <p:spPr>
          <a:xfrm rot="10800000">
            <a:off x="5009756" y="4128606"/>
            <a:ext cx="95644" cy="242407"/>
          </a:xfrm>
          <a:prstGeom prst="straightConnector1">
            <a:avLst/>
          </a:prstGeom>
          <a:noFill/>
          <a:ln cap="flat" cmpd="sng" w="9525">
            <a:solidFill>
              <a:srgbClr val="4A7DBA"/>
            </a:solidFill>
            <a:prstDash val="solid"/>
            <a:round/>
            <a:headEnd len="sm" w="sm" type="none"/>
            <a:tailEnd len="med" w="med" type="triangle"/>
          </a:ln>
        </p:spPr>
      </p:cxnSp>
      <p:cxnSp>
        <p:nvCxnSpPr>
          <p:cNvPr id="1488" name="Google Shape;1488;p138"/>
          <p:cNvCxnSpPr/>
          <p:nvPr/>
        </p:nvCxnSpPr>
        <p:spPr>
          <a:xfrm rot="10800000">
            <a:off x="6105328" y="4142413"/>
            <a:ext cx="143072" cy="429587"/>
          </a:xfrm>
          <a:prstGeom prst="straightConnector1">
            <a:avLst/>
          </a:prstGeom>
          <a:noFill/>
          <a:ln cap="flat" cmpd="sng" w="9525">
            <a:solidFill>
              <a:srgbClr val="4A7DBA"/>
            </a:solidFill>
            <a:prstDash val="solid"/>
            <a:round/>
            <a:headEnd len="sm" w="sm" type="none"/>
            <a:tailEnd len="med" w="med" type="triangle"/>
          </a:ln>
        </p:spPr>
      </p:cxnSp>
      <p:cxnSp>
        <p:nvCxnSpPr>
          <p:cNvPr id="1489" name="Google Shape;1489;p138"/>
          <p:cNvCxnSpPr/>
          <p:nvPr/>
        </p:nvCxnSpPr>
        <p:spPr>
          <a:xfrm rot="10800000">
            <a:off x="7239000" y="4065190"/>
            <a:ext cx="104972" cy="506810"/>
          </a:xfrm>
          <a:prstGeom prst="straightConnector1">
            <a:avLst/>
          </a:prstGeom>
          <a:noFill/>
          <a:ln cap="flat" cmpd="sng" w="9525">
            <a:solidFill>
              <a:srgbClr val="4A7DBA"/>
            </a:solidFill>
            <a:prstDash val="solid"/>
            <a:round/>
            <a:headEnd len="sm" w="sm" type="none"/>
            <a:tailEnd len="med" w="med" type="triangle"/>
          </a:ln>
        </p:spPr>
      </p:cxnSp>
      <p:cxnSp>
        <p:nvCxnSpPr>
          <p:cNvPr id="1490" name="Google Shape;1490;p138"/>
          <p:cNvCxnSpPr/>
          <p:nvPr/>
        </p:nvCxnSpPr>
        <p:spPr>
          <a:xfrm rot="10800000">
            <a:off x="8734228" y="3710781"/>
            <a:ext cx="0" cy="861219"/>
          </a:xfrm>
          <a:prstGeom prst="straightConnector1">
            <a:avLst/>
          </a:prstGeom>
          <a:noFill/>
          <a:ln cap="flat" cmpd="sng" w="9525">
            <a:solidFill>
              <a:srgbClr val="4A7DBA"/>
            </a:solidFill>
            <a:prstDash val="solid"/>
            <a:round/>
            <a:headEnd len="sm" w="sm" type="none"/>
            <a:tailEnd len="med" w="med" type="triangle"/>
          </a:ln>
        </p:spPr>
      </p:cxnSp>
      <p:sp>
        <p:nvSpPr>
          <p:cNvPr id="1491" name="Google Shape;1491;p138"/>
          <p:cNvSpPr txBox="1"/>
          <p:nvPr/>
        </p:nvSpPr>
        <p:spPr>
          <a:xfrm>
            <a:off x="8716776" y="6231989"/>
            <a:ext cx="611560" cy="32355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n-US" sz="1600" u="none" cap="none" strike="noStrike">
                <a:solidFill>
                  <a:srgbClr val="000000"/>
                </a:solidFill>
                <a:latin typeface="Tahoma"/>
                <a:ea typeface="Tahoma"/>
                <a:cs typeface="Tahoma"/>
                <a:sym typeface="Tahoma"/>
              </a:rPr>
              <a:t>25</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6" name="Shape 1496"/>
        <p:cNvGrpSpPr/>
        <p:nvPr/>
      </p:nvGrpSpPr>
      <p:grpSpPr>
        <a:xfrm>
          <a:off x="0" y="0"/>
          <a:ext cx="0" cy="0"/>
          <a:chOff x="0" y="0"/>
          <a:chExt cx="0" cy="0"/>
        </a:xfrm>
      </p:grpSpPr>
      <p:sp>
        <p:nvSpPr>
          <p:cNvPr id="1497" name="Google Shape;1497;p139"/>
          <p:cNvSpPr txBox="1"/>
          <p:nvPr>
            <p:ph idx="2" type="body"/>
          </p:nvPr>
        </p:nvSpPr>
        <p:spPr>
          <a:xfrm>
            <a:off x="304800" y="152400"/>
            <a:ext cx="6324600" cy="1143000"/>
          </a:xfrm>
          <a:prstGeom prst="rect">
            <a:avLst/>
          </a:prstGeom>
          <a:noFill/>
          <a:ln>
            <a:noFill/>
          </a:ln>
        </p:spPr>
        <p:txBody>
          <a:bodyPr anchorCtr="0" anchor="ctr" bIns="45700" lIns="91425" spcFirstLastPara="1" rIns="91425" wrap="square" tIns="45700">
            <a:normAutofit/>
          </a:bodyPr>
          <a:lstStyle/>
          <a:p>
            <a:pPr indent="0" lvl="0" marL="0" rtl="0" algn="l">
              <a:lnSpc>
                <a:spcPct val="150000"/>
              </a:lnSpc>
              <a:spcBef>
                <a:spcPts val="0"/>
              </a:spcBef>
              <a:spcAft>
                <a:spcPts val="0"/>
              </a:spcAft>
              <a:buClr>
                <a:schemeClr val="dk1"/>
              </a:buClr>
              <a:buSzPts val="2400"/>
              <a:buNone/>
            </a:pPr>
            <a:r>
              <a:rPr lang="en-US" sz="2400"/>
              <a:t>Data Types</a:t>
            </a:r>
            <a:endParaRPr sz="2400"/>
          </a:p>
        </p:txBody>
      </p:sp>
      <p:sp>
        <p:nvSpPr>
          <p:cNvPr id="1498" name="Google Shape;1498;p139"/>
          <p:cNvSpPr txBox="1"/>
          <p:nvPr>
            <p:ph idx="1" type="body"/>
          </p:nvPr>
        </p:nvSpPr>
        <p:spPr>
          <a:xfrm>
            <a:off x="304800" y="1447800"/>
            <a:ext cx="6629400" cy="4525963"/>
          </a:xfrm>
          <a:prstGeom prst="rect">
            <a:avLst/>
          </a:prstGeom>
          <a:noFill/>
          <a:ln>
            <a:noFill/>
          </a:ln>
        </p:spPr>
        <p:txBody>
          <a:bodyPr anchorCtr="0" anchor="t" bIns="45700" lIns="91425" spcFirstLastPara="1" rIns="91425" wrap="square" tIns="45700">
            <a:normAutofit/>
          </a:bodyPr>
          <a:lstStyle/>
          <a:p>
            <a:pPr indent="-342900" lvl="0" marL="342900" rtl="0" algn="l">
              <a:lnSpc>
                <a:spcPct val="150000"/>
              </a:lnSpc>
              <a:spcBef>
                <a:spcPts val="0"/>
              </a:spcBef>
              <a:spcAft>
                <a:spcPts val="0"/>
              </a:spcAft>
              <a:buSzPts val="1800"/>
              <a:buFont typeface="Arial"/>
              <a:buChar char="•"/>
            </a:pPr>
            <a:r>
              <a:rPr lang="en-US" sz="1800"/>
              <a:t>Relational/Object</a:t>
            </a:r>
            <a:endParaRPr/>
          </a:p>
          <a:p>
            <a:pPr indent="-342900" lvl="0" marL="342900" rtl="0" algn="l">
              <a:lnSpc>
                <a:spcPct val="150000"/>
              </a:lnSpc>
              <a:spcBef>
                <a:spcPts val="360"/>
              </a:spcBef>
              <a:spcAft>
                <a:spcPts val="0"/>
              </a:spcAft>
              <a:buSzPts val="1800"/>
              <a:buFont typeface="Arial"/>
              <a:buChar char="•"/>
            </a:pPr>
            <a:r>
              <a:rPr lang="en-US" sz="1800">
                <a:solidFill>
                  <a:srgbClr val="7030A0"/>
                </a:solidFill>
              </a:rPr>
              <a:t>Transactional Data</a:t>
            </a:r>
            <a:endParaRPr/>
          </a:p>
          <a:p>
            <a:pPr indent="-342900" lvl="0" marL="342900" rtl="0" algn="l">
              <a:lnSpc>
                <a:spcPct val="150000"/>
              </a:lnSpc>
              <a:spcBef>
                <a:spcPts val="360"/>
              </a:spcBef>
              <a:spcAft>
                <a:spcPts val="0"/>
              </a:spcAft>
              <a:buSzPts val="1800"/>
              <a:buFont typeface="Arial"/>
              <a:buChar char="•"/>
            </a:pPr>
            <a:r>
              <a:rPr lang="en-US" sz="1800"/>
              <a:t>Document Data</a:t>
            </a:r>
            <a:endParaRPr sz="1800"/>
          </a:p>
          <a:p>
            <a:pPr indent="-342900" lvl="0" marL="342900" rtl="0" algn="l">
              <a:lnSpc>
                <a:spcPct val="150000"/>
              </a:lnSpc>
              <a:spcBef>
                <a:spcPts val="360"/>
              </a:spcBef>
              <a:spcAft>
                <a:spcPts val="0"/>
              </a:spcAft>
              <a:buSzPts val="1800"/>
              <a:buFont typeface="Arial"/>
              <a:buChar char="•"/>
            </a:pPr>
            <a:r>
              <a:rPr lang="en-US" sz="1800"/>
              <a:t>Web &amp; Social Network </a:t>
            </a:r>
            <a:endParaRPr sz="1800"/>
          </a:p>
          <a:p>
            <a:pPr indent="-342900" lvl="0" marL="342900" rtl="0" algn="l">
              <a:lnSpc>
                <a:spcPct val="150000"/>
              </a:lnSpc>
              <a:spcBef>
                <a:spcPts val="360"/>
              </a:spcBef>
              <a:spcAft>
                <a:spcPts val="0"/>
              </a:spcAft>
              <a:buSzPts val="1800"/>
              <a:buFont typeface="Arial"/>
              <a:buChar char="•"/>
            </a:pPr>
            <a:r>
              <a:rPr lang="en-US" sz="1800"/>
              <a:t>Spatial Data</a:t>
            </a:r>
            <a:endParaRPr sz="1800"/>
          </a:p>
          <a:p>
            <a:pPr indent="-342900" lvl="0" marL="342900" rtl="0" algn="l">
              <a:lnSpc>
                <a:spcPct val="150000"/>
              </a:lnSpc>
              <a:spcBef>
                <a:spcPts val="360"/>
              </a:spcBef>
              <a:spcAft>
                <a:spcPts val="0"/>
              </a:spcAft>
              <a:buSzPts val="1800"/>
              <a:buFont typeface="Arial"/>
              <a:buChar char="•"/>
            </a:pPr>
            <a:r>
              <a:rPr lang="en-US" sz="1800"/>
              <a:t>Time Series</a:t>
            </a:r>
            <a:endParaRPr/>
          </a:p>
          <a:p>
            <a:pPr indent="-342900" lvl="0" marL="342900" rtl="0" algn="l">
              <a:lnSpc>
                <a:spcPct val="150000"/>
              </a:lnSpc>
              <a:spcBef>
                <a:spcPts val="360"/>
              </a:spcBef>
              <a:spcAft>
                <a:spcPts val="0"/>
              </a:spcAft>
              <a:buSzPts val="1800"/>
              <a:buFont typeface="Arial"/>
              <a:buChar char="•"/>
            </a:pPr>
            <a:r>
              <a:rPr lang="en-US" sz="1800"/>
              <a:t>Sequence Data</a:t>
            </a:r>
            <a:endParaRPr sz="1800"/>
          </a:p>
          <a:p>
            <a:pPr indent="-228600" lvl="0" marL="342900" rtl="0" algn="l">
              <a:lnSpc>
                <a:spcPct val="150000"/>
              </a:lnSpc>
              <a:spcBef>
                <a:spcPts val="360"/>
              </a:spcBef>
              <a:spcAft>
                <a:spcPts val="0"/>
              </a:spcAft>
              <a:buSzPts val="1800"/>
              <a:buFont typeface="Arial"/>
              <a:buNone/>
            </a:pPr>
            <a:r>
              <a:t/>
            </a:r>
            <a:endParaRPr sz="1800"/>
          </a:p>
          <a:p>
            <a:pPr indent="-228600" lvl="0" marL="342900" rtl="0" algn="l">
              <a:lnSpc>
                <a:spcPct val="150000"/>
              </a:lnSpc>
              <a:spcBef>
                <a:spcPts val="360"/>
              </a:spcBef>
              <a:spcAft>
                <a:spcPts val="0"/>
              </a:spcAft>
              <a:buSzPts val="1800"/>
              <a:buFont typeface="Arial"/>
              <a:buNone/>
            </a:pPr>
            <a:r>
              <a:t/>
            </a:r>
            <a:endParaRPr sz="1800"/>
          </a:p>
        </p:txBody>
      </p:sp>
      <p:pic>
        <p:nvPicPr>
          <p:cNvPr id="1499" name="Google Shape;1499;p139"/>
          <p:cNvPicPr preferRelativeResize="0"/>
          <p:nvPr/>
        </p:nvPicPr>
        <p:blipFill rotWithShape="1">
          <a:blip r:embed="rId3">
            <a:alphaModFix/>
          </a:blip>
          <a:srcRect b="0" l="0" r="0" t="0"/>
          <a:stretch/>
        </p:blipFill>
        <p:spPr>
          <a:xfrm>
            <a:off x="3467100" y="1447800"/>
            <a:ext cx="5638800" cy="3429000"/>
          </a:xfrm>
          <a:prstGeom prst="rect">
            <a:avLst/>
          </a:prstGeom>
          <a:noFill/>
          <a:ln>
            <a:noFill/>
          </a:ln>
        </p:spPr>
      </p:pic>
      <p:sp>
        <p:nvSpPr>
          <p:cNvPr id="1500" name="Google Shape;1500;p139"/>
          <p:cNvSpPr txBox="1"/>
          <p:nvPr/>
        </p:nvSpPr>
        <p:spPr>
          <a:xfrm>
            <a:off x="8716776" y="6231989"/>
            <a:ext cx="611560" cy="32355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n-US" sz="1600" u="none" cap="none" strike="noStrike">
                <a:solidFill>
                  <a:srgbClr val="000000"/>
                </a:solidFill>
                <a:latin typeface="Tahoma"/>
                <a:ea typeface="Tahoma"/>
                <a:cs typeface="Tahoma"/>
                <a:sym typeface="Tahoma"/>
              </a:rPr>
              <a:t>26</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5" name="Shape 1505"/>
        <p:cNvGrpSpPr/>
        <p:nvPr/>
      </p:nvGrpSpPr>
      <p:grpSpPr>
        <a:xfrm>
          <a:off x="0" y="0"/>
          <a:ext cx="0" cy="0"/>
          <a:chOff x="0" y="0"/>
          <a:chExt cx="0" cy="0"/>
        </a:xfrm>
      </p:grpSpPr>
      <p:sp>
        <p:nvSpPr>
          <p:cNvPr id="1506" name="Google Shape;1506;p140"/>
          <p:cNvSpPr txBox="1"/>
          <p:nvPr>
            <p:ph idx="2" type="body"/>
          </p:nvPr>
        </p:nvSpPr>
        <p:spPr>
          <a:xfrm>
            <a:off x="304800" y="152400"/>
            <a:ext cx="6324600" cy="1143000"/>
          </a:xfrm>
          <a:prstGeom prst="rect">
            <a:avLst/>
          </a:prstGeom>
          <a:noFill/>
          <a:ln>
            <a:noFill/>
          </a:ln>
        </p:spPr>
        <p:txBody>
          <a:bodyPr anchorCtr="0" anchor="ctr" bIns="45700" lIns="91425" spcFirstLastPara="1" rIns="91425" wrap="square" tIns="45700">
            <a:normAutofit/>
          </a:bodyPr>
          <a:lstStyle/>
          <a:p>
            <a:pPr indent="0" lvl="0" marL="0" rtl="0" algn="l">
              <a:lnSpc>
                <a:spcPct val="150000"/>
              </a:lnSpc>
              <a:spcBef>
                <a:spcPts val="0"/>
              </a:spcBef>
              <a:spcAft>
                <a:spcPts val="0"/>
              </a:spcAft>
              <a:buClr>
                <a:schemeClr val="dk1"/>
              </a:buClr>
              <a:buSzPts val="2400"/>
              <a:buNone/>
            </a:pPr>
            <a:r>
              <a:rPr lang="en-US" sz="2400"/>
              <a:t>Data Types</a:t>
            </a:r>
            <a:endParaRPr sz="2400"/>
          </a:p>
        </p:txBody>
      </p:sp>
      <p:sp>
        <p:nvSpPr>
          <p:cNvPr id="1507" name="Google Shape;1507;p140"/>
          <p:cNvSpPr txBox="1"/>
          <p:nvPr>
            <p:ph idx="1" type="body"/>
          </p:nvPr>
        </p:nvSpPr>
        <p:spPr>
          <a:xfrm>
            <a:off x="304800" y="1447800"/>
            <a:ext cx="6629400" cy="4525963"/>
          </a:xfrm>
          <a:prstGeom prst="rect">
            <a:avLst/>
          </a:prstGeom>
          <a:noFill/>
          <a:ln>
            <a:noFill/>
          </a:ln>
        </p:spPr>
        <p:txBody>
          <a:bodyPr anchorCtr="0" anchor="t" bIns="45700" lIns="91425" spcFirstLastPara="1" rIns="91425" wrap="square" tIns="45700">
            <a:normAutofit/>
          </a:bodyPr>
          <a:lstStyle/>
          <a:p>
            <a:pPr indent="-342900" lvl="0" marL="342900" rtl="0" algn="l">
              <a:lnSpc>
                <a:spcPct val="150000"/>
              </a:lnSpc>
              <a:spcBef>
                <a:spcPts val="0"/>
              </a:spcBef>
              <a:spcAft>
                <a:spcPts val="0"/>
              </a:spcAft>
              <a:buSzPts val="1800"/>
              <a:buFont typeface="Arial"/>
              <a:buChar char="•"/>
            </a:pPr>
            <a:r>
              <a:rPr lang="en-US" sz="1800"/>
              <a:t>Relational/Objec</a:t>
            </a:r>
            <a:r>
              <a:rPr lang="en-US" sz="1800">
                <a:solidFill>
                  <a:srgbClr val="7030A0"/>
                </a:solidFill>
              </a:rPr>
              <a:t>t</a:t>
            </a:r>
            <a:endParaRPr/>
          </a:p>
          <a:p>
            <a:pPr indent="-342900" lvl="0" marL="342900" rtl="0" algn="l">
              <a:lnSpc>
                <a:spcPct val="150000"/>
              </a:lnSpc>
              <a:spcBef>
                <a:spcPts val="360"/>
              </a:spcBef>
              <a:spcAft>
                <a:spcPts val="0"/>
              </a:spcAft>
              <a:buSzPts val="1800"/>
              <a:buFont typeface="Arial"/>
              <a:buChar char="•"/>
            </a:pPr>
            <a:r>
              <a:rPr lang="en-US" sz="1800"/>
              <a:t>Transactional Data</a:t>
            </a:r>
            <a:endParaRPr/>
          </a:p>
          <a:p>
            <a:pPr indent="-342900" lvl="0" marL="342900" rtl="0" algn="l">
              <a:lnSpc>
                <a:spcPct val="150000"/>
              </a:lnSpc>
              <a:spcBef>
                <a:spcPts val="360"/>
              </a:spcBef>
              <a:spcAft>
                <a:spcPts val="0"/>
              </a:spcAft>
              <a:buSzPts val="1800"/>
              <a:buFont typeface="Arial"/>
              <a:buChar char="•"/>
            </a:pPr>
            <a:r>
              <a:rPr lang="en-US" sz="1800">
                <a:solidFill>
                  <a:srgbClr val="7030A0"/>
                </a:solidFill>
              </a:rPr>
              <a:t>Document Data</a:t>
            </a:r>
            <a:endParaRPr sz="1800">
              <a:solidFill>
                <a:srgbClr val="7030A0"/>
              </a:solidFill>
            </a:endParaRPr>
          </a:p>
          <a:p>
            <a:pPr indent="-342900" lvl="0" marL="342900" rtl="0" algn="l">
              <a:lnSpc>
                <a:spcPct val="150000"/>
              </a:lnSpc>
              <a:spcBef>
                <a:spcPts val="360"/>
              </a:spcBef>
              <a:spcAft>
                <a:spcPts val="0"/>
              </a:spcAft>
              <a:buSzPts val="1800"/>
              <a:buFont typeface="Arial"/>
              <a:buChar char="•"/>
            </a:pPr>
            <a:r>
              <a:rPr lang="en-US" sz="1800"/>
              <a:t>Web &amp; Social Network Data</a:t>
            </a:r>
            <a:endParaRPr/>
          </a:p>
          <a:p>
            <a:pPr indent="-342900" lvl="0" marL="342900" rtl="0" algn="l">
              <a:lnSpc>
                <a:spcPct val="150000"/>
              </a:lnSpc>
              <a:spcBef>
                <a:spcPts val="360"/>
              </a:spcBef>
              <a:spcAft>
                <a:spcPts val="0"/>
              </a:spcAft>
              <a:buSzPts val="1800"/>
              <a:buFont typeface="Arial"/>
              <a:buChar char="•"/>
            </a:pPr>
            <a:r>
              <a:rPr lang="en-US" sz="1800"/>
              <a:t>Spatial Data</a:t>
            </a:r>
            <a:endParaRPr sz="1800"/>
          </a:p>
          <a:p>
            <a:pPr indent="-342900" lvl="0" marL="342900" rtl="0" algn="l">
              <a:lnSpc>
                <a:spcPct val="150000"/>
              </a:lnSpc>
              <a:spcBef>
                <a:spcPts val="360"/>
              </a:spcBef>
              <a:spcAft>
                <a:spcPts val="0"/>
              </a:spcAft>
              <a:buSzPts val="1800"/>
              <a:buFont typeface="Arial"/>
              <a:buChar char="•"/>
            </a:pPr>
            <a:r>
              <a:rPr lang="en-US" sz="1800"/>
              <a:t>Time Series</a:t>
            </a:r>
            <a:endParaRPr/>
          </a:p>
          <a:p>
            <a:pPr indent="-342900" lvl="0" marL="342900" rtl="0" algn="l">
              <a:lnSpc>
                <a:spcPct val="150000"/>
              </a:lnSpc>
              <a:spcBef>
                <a:spcPts val="360"/>
              </a:spcBef>
              <a:spcAft>
                <a:spcPts val="0"/>
              </a:spcAft>
              <a:buSzPts val="1800"/>
              <a:buFont typeface="Arial"/>
              <a:buChar char="•"/>
            </a:pPr>
            <a:r>
              <a:rPr lang="en-US" sz="1800"/>
              <a:t>Sequence Data</a:t>
            </a:r>
            <a:endParaRPr sz="1800"/>
          </a:p>
          <a:p>
            <a:pPr indent="-228600" lvl="0" marL="342900" rtl="0" algn="l">
              <a:lnSpc>
                <a:spcPct val="150000"/>
              </a:lnSpc>
              <a:spcBef>
                <a:spcPts val="360"/>
              </a:spcBef>
              <a:spcAft>
                <a:spcPts val="0"/>
              </a:spcAft>
              <a:buSzPts val="1800"/>
              <a:buFont typeface="Arial"/>
              <a:buNone/>
            </a:pPr>
            <a:r>
              <a:t/>
            </a:r>
            <a:endParaRPr sz="1800"/>
          </a:p>
          <a:p>
            <a:pPr indent="-228600" lvl="0" marL="342900" rtl="0" algn="l">
              <a:lnSpc>
                <a:spcPct val="150000"/>
              </a:lnSpc>
              <a:spcBef>
                <a:spcPts val="360"/>
              </a:spcBef>
              <a:spcAft>
                <a:spcPts val="0"/>
              </a:spcAft>
              <a:buSzPts val="1800"/>
              <a:buFont typeface="Arial"/>
              <a:buNone/>
            </a:pPr>
            <a:r>
              <a:t/>
            </a:r>
            <a:endParaRPr sz="1800"/>
          </a:p>
        </p:txBody>
      </p:sp>
      <p:pic>
        <p:nvPicPr>
          <p:cNvPr id="1508" name="Google Shape;1508;p140"/>
          <p:cNvPicPr preferRelativeResize="0"/>
          <p:nvPr/>
        </p:nvPicPr>
        <p:blipFill rotWithShape="1">
          <a:blip r:embed="rId3">
            <a:alphaModFix/>
          </a:blip>
          <a:srcRect b="0" l="0" r="0" t="0"/>
          <a:stretch/>
        </p:blipFill>
        <p:spPr>
          <a:xfrm>
            <a:off x="2743200" y="4419600"/>
            <a:ext cx="6531425" cy="1371600"/>
          </a:xfrm>
          <a:prstGeom prst="rect">
            <a:avLst/>
          </a:prstGeom>
          <a:noFill/>
          <a:ln>
            <a:noFill/>
          </a:ln>
        </p:spPr>
      </p:pic>
      <p:sp>
        <p:nvSpPr>
          <p:cNvPr id="1509" name="Google Shape;1509;p140"/>
          <p:cNvSpPr txBox="1"/>
          <p:nvPr/>
        </p:nvSpPr>
        <p:spPr>
          <a:xfrm>
            <a:off x="8716776" y="6231989"/>
            <a:ext cx="611560" cy="32355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n-US" sz="1600" u="none" cap="none" strike="noStrike">
                <a:solidFill>
                  <a:srgbClr val="000000"/>
                </a:solidFill>
                <a:latin typeface="Tahoma"/>
                <a:ea typeface="Tahoma"/>
                <a:cs typeface="Tahoma"/>
                <a:sym typeface="Tahoma"/>
              </a:rPr>
              <a:t>27</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4" name="Shape 1514"/>
        <p:cNvGrpSpPr/>
        <p:nvPr/>
      </p:nvGrpSpPr>
      <p:grpSpPr>
        <a:xfrm>
          <a:off x="0" y="0"/>
          <a:ext cx="0" cy="0"/>
          <a:chOff x="0" y="0"/>
          <a:chExt cx="0" cy="0"/>
        </a:xfrm>
      </p:grpSpPr>
      <p:sp>
        <p:nvSpPr>
          <p:cNvPr id="1515" name="Google Shape;1515;p141"/>
          <p:cNvSpPr txBox="1"/>
          <p:nvPr>
            <p:ph idx="2" type="body"/>
          </p:nvPr>
        </p:nvSpPr>
        <p:spPr>
          <a:xfrm>
            <a:off x="304800" y="152400"/>
            <a:ext cx="6324600" cy="1143000"/>
          </a:xfrm>
          <a:prstGeom prst="rect">
            <a:avLst/>
          </a:prstGeom>
          <a:noFill/>
          <a:ln>
            <a:noFill/>
          </a:ln>
        </p:spPr>
        <p:txBody>
          <a:bodyPr anchorCtr="0" anchor="ctr" bIns="45700" lIns="91425" spcFirstLastPara="1" rIns="91425" wrap="square" tIns="45700">
            <a:normAutofit/>
          </a:bodyPr>
          <a:lstStyle/>
          <a:p>
            <a:pPr indent="0" lvl="0" marL="0" rtl="0" algn="l">
              <a:lnSpc>
                <a:spcPct val="150000"/>
              </a:lnSpc>
              <a:spcBef>
                <a:spcPts val="0"/>
              </a:spcBef>
              <a:spcAft>
                <a:spcPts val="0"/>
              </a:spcAft>
              <a:buClr>
                <a:schemeClr val="dk1"/>
              </a:buClr>
              <a:buSzPts val="2400"/>
              <a:buNone/>
            </a:pPr>
            <a:r>
              <a:rPr lang="en-US" sz="2400"/>
              <a:t>Data Types</a:t>
            </a:r>
            <a:endParaRPr sz="2400"/>
          </a:p>
        </p:txBody>
      </p:sp>
      <p:sp>
        <p:nvSpPr>
          <p:cNvPr id="1516" name="Google Shape;1516;p141"/>
          <p:cNvSpPr txBox="1"/>
          <p:nvPr>
            <p:ph idx="1" type="body"/>
          </p:nvPr>
        </p:nvSpPr>
        <p:spPr>
          <a:xfrm>
            <a:off x="304800" y="1447800"/>
            <a:ext cx="6629400" cy="4525963"/>
          </a:xfrm>
          <a:prstGeom prst="rect">
            <a:avLst/>
          </a:prstGeom>
          <a:noFill/>
          <a:ln>
            <a:noFill/>
          </a:ln>
        </p:spPr>
        <p:txBody>
          <a:bodyPr anchorCtr="0" anchor="t" bIns="45700" lIns="91425" spcFirstLastPara="1" rIns="91425" wrap="square" tIns="45700">
            <a:normAutofit/>
          </a:bodyPr>
          <a:lstStyle/>
          <a:p>
            <a:pPr indent="-342900" lvl="0" marL="342900" rtl="0" algn="l">
              <a:lnSpc>
                <a:spcPct val="150000"/>
              </a:lnSpc>
              <a:spcBef>
                <a:spcPts val="0"/>
              </a:spcBef>
              <a:spcAft>
                <a:spcPts val="0"/>
              </a:spcAft>
              <a:buSzPts val="1800"/>
              <a:buFont typeface="Arial"/>
              <a:buChar char="•"/>
            </a:pPr>
            <a:r>
              <a:rPr lang="en-US" sz="1800"/>
              <a:t>Relational/Objec</a:t>
            </a:r>
            <a:r>
              <a:rPr lang="en-US" sz="1800">
                <a:solidFill>
                  <a:srgbClr val="7030A0"/>
                </a:solidFill>
              </a:rPr>
              <a:t>t</a:t>
            </a:r>
            <a:endParaRPr/>
          </a:p>
          <a:p>
            <a:pPr indent="-342900" lvl="0" marL="342900" rtl="0" algn="l">
              <a:lnSpc>
                <a:spcPct val="150000"/>
              </a:lnSpc>
              <a:spcBef>
                <a:spcPts val="360"/>
              </a:spcBef>
              <a:spcAft>
                <a:spcPts val="0"/>
              </a:spcAft>
              <a:buSzPts val="1800"/>
              <a:buFont typeface="Arial"/>
              <a:buChar char="•"/>
            </a:pPr>
            <a:r>
              <a:rPr lang="en-US" sz="1800"/>
              <a:t>Transactional Data</a:t>
            </a:r>
            <a:endParaRPr/>
          </a:p>
          <a:p>
            <a:pPr indent="-342900" lvl="0" marL="342900" rtl="0" algn="l">
              <a:lnSpc>
                <a:spcPct val="150000"/>
              </a:lnSpc>
              <a:spcBef>
                <a:spcPts val="360"/>
              </a:spcBef>
              <a:spcAft>
                <a:spcPts val="0"/>
              </a:spcAft>
              <a:buSzPts val="1800"/>
              <a:buFont typeface="Arial"/>
              <a:buChar char="•"/>
            </a:pPr>
            <a:r>
              <a:rPr lang="en-US" sz="1800"/>
              <a:t>Document Data</a:t>
            </a:r>
            <a:endParaRPr sz="1800"/>
          </a:p>
          <a:p>
            <a:pPr indent="-342900" lvl="0" marL="342900" rtl="0" algn="l">
              <a:lnSpc>
                <a:spcPct val="150000"/>
              </a:lnSpc>
              <a:spcBef>
                <a:spcPts val="360"/>
              </a:spcBef>
              <a:spcAft>
                <a:spcPts val="0"/>
              </a:spcAft>
              <a:buSzPts val="1800"/>
              <a:buFont typeface="Arial"/>
              <a:buChar char="•"/>
            </a:pPr>
            <a:r>
              <a:rPr lang="en-US" sz="1800">
                <a:solidFill>
                  <a:srgbClr val="7030A0"/>
                </a:solidFill>
              </a:rPr>
              <a:t>Web &amp; Social Network Data</a:t>
            </a:r>
            <a:endParaRPr/>
          </a:p>
          <a:p>
            <a:pPr indent="-342900" lvl="0" marL="342900" rtl="0" algn="l">
              <a:lnSpc>
                <a:spcPct val="150000"/>
              </a:lnSpc>
              <a:spcBef>
                <a:spcPts val="360"/>
              </a:spcBef>
              <a:spcAft>
                <a:spcPts val="0"/>
              </a:spcAft>
              <a:buSzPts val="1800"/>
              <a:buFont typeface="Arial"/>
              <a:buChar char="•"/>
            </a:pPr>
            <a:r>
              <a:rPr lang="en-US" sz="1800"/>
              <a:t>Spatial Data</a:t>
            </a:r>
            <a:endParaRPr sz="1800"/>
          </a:p>
          <a:p>
            <a:pPr indent="-342900" lvl="0" marL="342900" rtl="0" algn="l">
              <a:lnSpc>
                <a:spcPct val="150000"/>
              </a:lnSpc>
              <a:spcBef>
                <a:spcPts val="360"/>
              </a:spcBef>
              <a:spcAft>
                <a:spcPts val="0"/>
              </a:spcAft>
              <a:buSzPts val="1800"/>
              <a:buFont typeface="Arial"/>
              <a:buChar char="•"/>
            </a:pPr>
            <a:r>
              <a:rPr lang="en-US" sz="1800"/>
              <a:t>Time Series</a:t>
            </a:r>
            <a:endParaRPr/>
          </a:p>
          <a:p>
            <a:pPr indent="-228600" lvl="0" marL="342900" rtl="0" algn="l">
              <a:lnSpc>
                <a:spcPct val="150000"/>
              </a:lnSpc>
              <a:spcBef>
                <a:spcPts val="360"/>
              </a:spcBef>
              <a:spcAft>
                <a:spcPts val="0"/>
              </a:spcAft>
              <a:buSzPts val="1800"/>
              <a:buFont typeface="Arial"/>
              <a:buNone/>
            </a:pPr>
            <a:r>
              <a:t/>
            </a:r>
            <a:endParaRPr sz="1800"/>
          </a:p>
          <a:p>
            <a:pPr indent="-228600" lvl="0" marL="342900" rtl="0" algn="l">
              <a:lnSpc>
                <a:spcPct val="150000"/>
              </a:lnSpc>
              <a:spcBef>
                <a:spcPts val="360"/>
              </a:spcBef>
              <a:spcAft>
                <a:spcPts val="0"/>
              </a:spcAft>
              <a:buSzPts val="1800"/>
              <a:buFont typeface="Arial"/>
              <a:buNone/>
            </a:pPr>
            <a:r>
              <a:t/>
            </a:r>
            <a:endParaRPr sz="1800"/>
          </a:p>
        </p:txBody>
      </p:sp>
      <p:pic>
        <p:nvPicPr>
          <p:cNvPr id="1517" name="Google Shape;1517;p141"/>
          <p:cNvPicPr preferRelativeResize="0"/>
          <p:nvPr/>
        </p:nvPicPr>
        <p:blipFill rotWithShape="1">
          <a:blip r:embed="rId3">
            <a:alphaModFix/>
          </a:blip>
          <a:srcRect b="0" l="0" r="0" t="0"/>
          <a:stretch/>
        </p:blipFill>
        <p:spPr>
          <a:xfrm>
            <a:off x="3619500" y="1447800"/>
            <a:ext cx="5295900" cy="2593910"/>
          </a:xfrm>
          <a:prstGeom prst="rect">
            <a:avLst/>
          </a:prstGeom>
          <a:noFill/>
          <a:ln>
            <a:noFill/>
          </a:ln>
        </p:spPr>
      </p:pic>
      <p:pic>
        <p:nvPicPr>
          <p:cNvPr id="1518" name="Google Shape;1518;p141"/>
          <p:cNvPicPr preferRelativeResize="0"/>
          <p:nvPr/>
        </p:nvPicPr>
        <p:blipFill rotWithShape="1">
          <a:blip r:embed="rId4">
            <a:alphaModFix/>
          </a:blip>
          <a:srcRect b="0" l="0" r="0" t="0"/>
          <a:stretch/>
        </p:blipFill>
        <p:spPr>
          <a:xfrm>
            <a:off x="1184484" y="5257800"/>
            <a:ext cx="7959516" cy="1249363"/>
          </a:xfrm>
          <a:prstGeom prst="rect">
            <a:avLst/>
          </a:prstGeom>
          <a:noFill/>
          <a:ln>
            <a:noFill/>
          </a:ln>
        </p:spPr>
      </p:pic>
      <p:sp>
        <p:nvSpPr>
          <p:cNvPr id="1519" name="Google Shape;1519;p141"/>
          <p:cNvSpPr txBox="1"/>
          <p:nvPr/>
        </p:nvSpPr>
        <p:spPr>
          <a:xfrm>
            <a:off x="2546243" y="4178870"/>
            <a:ext cx="1949557" cy="338554"/>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C00000"/>
                </a:solidFill>
                <a:latin typeface="Calibri"/>
                <a:ea typeface="Calibri"/>
                <a:cs typeface="Calibri"/>
                <a:sym typeface="Calibri"/>
              </a:rPr>
              <a:t>Categorical Nominal</a:t>
            </a:r>
            <a:endParaRPr b="0" i="0" sz="1600" u="none" cap="none" strike="noStrike">
              <a:solidFill>
                <a:srgbClr val="C00000"/>
              </a:solidFill>
              <a:latin typeface="Calibri"/>
              <a:ea typeface="Calibri"/>
              <a:cs typeface="Calibri"/>
              <a:sym typeface="Calibri"/>
            </a:endParaRPr>
          </a:p>
        </p:txBody>
      </p:sp>
      <p:cxnSp>
        <p:nvCxnSpPr>
          <p:cNvPr id="1520" name="Google Shape;1520;p141"/>
          <p:cNvCxnSpPr/>
          <p:nvPr/>
        </p:nvCxnSpPr>
        <p:spPr>
          <a:xfrm rot="10800000">
            <a:off x="3505200" y="4572000"/>
            <a:ext cx="228600" cy="685800"/>
          </a:xfrm>
          <a:prstGeom prst="straightConnector1">
            <a:avLst/>
          </a:prstGeom>
          <a:noFill/>
          <a:ln cap="flat" cmpd="sng" w="9525">
            <a:solidFill>
              <a:srgbClr val="4A7DBA"/>
            </a:solidFill>
            <a:prstDash val="solid"/>
            <a:round/>
            <a:headEnd len="sm" w="sm" type="none"/>
            <a:tailEnd len="med" w="med" type="triangle"/>
          </a:ln>
        </p:spPr>
      </p:cxnSp>
      <p:cxnSp>
        <p:nvCxnSpPr>
          <p:cNvPr id="1521" name="Google Shape;1521;p141"/>
          <p:cNvCxnSpPr/>
          <p:nvPr/>
        </p:nvCxnSpPr>
        <p:spPr>
          <a:xfrm flipH="1" rot="10800000">
            <a:off x="2546243" y="4517424"/>
            <a:ext cx="501757" cy="740376"/>
          </a:xfrm>
          <a:prstGeom prst="straightConnector1">
            <a:avLst/>
          </a:prstGeom>
          <a:noFill/>
          <a:ln cap="flat" cmpd="sng" w="9525">
            <a:solidFill>
              <a:srgbClr val="4A7DBA"/>
            </a:solidFill>
            <a:prstDash val="solid"/>
            <a:round/>
            <a:headEnd len="sm" w="sm" type="none"/>
            <a:tailEnd len="med" w="med" type="triangle"/>
          </a:ln>
        </p:spPr>
      </p:cxnSp>
      <p:cxnSp>
        <p:nvCxnSpPr>
          <p:cNvPr id="1522" name="Google Shape;1522;p141"/>
          <p:cNvCxnSpPr/>
          <p:nvPr/>
        </p:nvCxnSpPr>
        <p:spPr>
          <a:xfrm rot="10800000">
            <a:off x="3733800" y="4572000"/>
            <a:ext cx="1641684" cy="838200"/>
          </a:xfrm>
          <a:prstGeom prst="straightConnector1">
            <a:avLst/>
          </a:prstGeom>
          <a:noFill/>
          <a:ln cap="flat" cmpd="sng" w="9525">
            <a:solidFill>
              <a:srgbClr val="4A7DBA"/>
            </a:solidFill>
            <a:prstDash val="solid"/>
            <a:round/>
            <a:headEnd len="sm" w="sm" type="none"/>
            <a:tailEnd len="med" w="med" type="triangle"/>
          </a:ln>
        </p:spPr>
      </p:cxnSp>
      <p:sp>
        <p:nvSpPr>
          <p:cNvPr id="1523" name="Google Shape;1523;p141"/>
          <p:cNvSpPr txBox="1"/>
          <p:nvPr/>
        </p:nvSpPr>
        <p:spPr>
          <a:xfrm>
            <a:off x="8716776" y="6231989"/>
            <a:ext cx="611560" cy="32355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n-US" sz="1600" u="none" cap="none" strike="noStrike">
                <a:solidFill>
                  <a:srgbClr val="000000"/>
                </a:solidFill>
                <a:latin typeface="Tahoma"/>
                <a:ea typeface="Tahoma"/>
                <a:cs typeface="Tahoma"/>
                <a:sym typeface="Tahoma"/>
              </a:rPr>
              <a:t>28</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8" name="Shape 1528"/>
        <p:cNvGrpSpPr/>
        <p:nvPr/>
      </p:nvGrpSpPr>
      <p:grpSpPr>
        <a:xfrm>
          <a:off x="0" y="0"/>
          <a:ext cx="0" cy="0"/>
          <a:chOff x="0" y="0"/>
          <a:chExt cx="0" cy="0"/>
        </a:xfrm>
      </p:grpSpPr>
      <p:sp>
        <p:nvSpPr>
          <p:cNvPr id="1529" name="Google Shape;1529;p142"/>
          <p:cNvSpPr txBox="1"/>
          <p:nvPr>
            <p:ph idx="2" type="body"/>
          </p:nvPr>
        </p:nvSpPr>
        <p:spPr>
          <a:xfrm>
            <a:off x="304800" y="152400"/>
            <a:ext cx="6324600" cy="1143000"/>
          </a:xfrm>
          <a:prstGeom prst="rect">
            <a:avLst/>
          </a:prstGeom>
          <a:noFill/>
          <a:ln>
            <a:noFill/>
          </a:ln>
        </p:spPr>
        <p:txBody>
          <a:bodyPr anchorCtr="0" anchor="ctr" bIns="45700" lIns="91425" spcFirstLastPara="1" rIns="91425" wrap="square" tIns="45700">
            <a:normAutofit/>
          </a:bodyPr>
          <a:lstStyle/>
          <a:p>
            <a:pPr indent="0" lvl="0" marL="0" rtl="0" algn="l">
              <a:lnSpc>
                <a:spcPct val="150000"/>
              </a:lnSpc>
              <a:spcBef>
                <a:spcPts val="0"/>
              </a:spcBef>
              <a:spcAft>
                <a:spcPts val="0"/>
              </a:spcAft>
              <a:buClr>
                <a:schemeClr val="dk1"/>
              </a:buClr>
              <a:buSzPts val="2400"/>
              <a:buNone/>
            </a:pPr>
            <a:r>
              <a:rPr lang="en-US" sz="2400"/>
              <a:t>Data Types</a:t>
            </a:r>
            <a:endParaRPr sz="2400"/>
          </a:p>
        </p:txBody>
      </p:sp>
      <p:sp>
        <p:nvSpPr>
          <p:cNvPr id="1530" name="Google Shape;1530;p142"/>
          <p:cNvSpPr txBox="1"/>
          <p:nvPr>
            <p:ph idx="1" type="body"/>
          </p:nvPr>
        </p:nvSpPr>
        <p:spPr>
          <a:xfrm>
            <a:off x="304800" y="1447800"/>
            <a:ext cx="6629400" cy="4525963"/>
          </a:xfrm>
          <a:prstGeom prst="rect">
            <a:avLst/>
          </a:prstGeom>
          <a:noFill/>
          <a:ln>
            <a:noFill/>
          </a:ln>
        </p:spPr>
        <p:txBody>
          <a:bodyPr anchorCtr="0" anchor="t" bIns="45700" lIns="91425" spcFirstLastPara="1" rIns="91425" wrap="square" tIns="45700">
            <a:normAutofit/>
          </a:bodyPr>
          <a:lstStyle/>
          <a:p>
            <a:pPr indent="-342900" lvl="0" marL="342900" rtl="0" algn="l">
              <a:lnSpc>
                <a:spcPct val="150000"/>
              </a:lnSpc>
              <a:spcBef>
                <a:spcPts val="0"/>
              </a:spcBef>
              <a:spcAft>
                <a:spcPts val="0"/>
              </a:spcAft>
              <a:buSzPts val="1800"/>
              <a:buFont typeface="Arial"/>
              <a:buChar char="•"/>
            </a:pPr>
            <a:r>
              <a:rPr lang="en-US" sz="1800"/>
              <a:t>Relational/Objec</a:t>
            </a:r>
            <a:r>
              <a:rPr lang="en-US" sz="1800">
                <a:solidFill>
                  <a:srgbClr val="7030A0"/>
                </a:solidFill>
              </a:rPr>
              <a:t>t</a:t>
            </a:r>
            <a:endParaRPr/>
          </a:p>
          <a:p>
            <a:pPr indent="-342900" lvl="0" marL="342900" rtl="0" algn="l">
              <a:lnSpc>
                <a:spcPct val="150000"/>
              </a:lnSpc>
              <a:spcBef>
                <a:spcPts val="360"/>
              </a:spcBef>
              <a:spcAft>
                <a:spcPts val="0"/>
              </a:spcAft>
              <a:buSzPts val="1800"/>
              <a:buFont typeface="Arial"/>
              <a:buChar char="•"/>
            </a:pPr>
            <a:r>
              <a:rPr lang="en-US" sz="1800"/>
              <a:t>Transactional Data</a:t>
            </a:r>
            <a:endParaRPr/>
          </a:p>
          <a:p>
            <a:pPr indent="-342900" lvl="0" marL="342900" rtl="0" algn="l">
              <a:lnSpc>
                <a:spcPct val="150000"/>
              </a:lnSpc>
              <a:spcBef>
                <a:spcPts val="360"/>
              </a:spcBef>
              <a:spcAft>
                <a:spcPts val="0"/>
              </a:spcAft>
              <a:buSzPts val="1800"/>
              <a:buFont typeface="Arial"/>
              <a:buChar char="•"/>
            </a:pPr>
            <a:r>
              <a:rPr lang="en-US" sz="1800"/>
              <a:t>Document Data</a:t>
            </a:r>
            <a:endParaRPr sz="1800"/>
          </a:p>
          <a:p>
            <a:pPr indent="-342900" lvl="0" marL="342900" rtl="0" algn="l">
              <a:lnSpc>
                <a:spcPct val="150000"/>
              </a:lnSpc>
              <a:spcBef>
                <a:spcPts val="360"/>
              </a:spcBef>
              <a:spcAft>
                <a:spcPts val="0"/>
              </a:spcAft>
              <a:buSzPts val="1800"/>
              <a:buFont typeface="Arial"/>
              <a:buChar char="•"/>
            </a:pPr>
            <a:r>
              <a:rPr lang="en-US" sz="1800"/>
              <a:t>Web &amp; Social Network Data</a:t>
            </a:r>
            <a:endParaRPr/>
          </a:p>
          <a:p>
            <a:pPr indent="-342900" lvl="0" marL="342900" rtl="0" algn="l">
              <a:lnSpc>
                <a:spcPct val="150000"/>
              </a:lnSpc>
              <a:spcBef>
                <a:spcPts val="360"/>
              </a:spcBef>
              <a:spcAft>
                <a:spcPts val="0"/>
              </a:spcAft>
              <a:buSzPts val="1800"/>
              <a:buFont typeface="Arial"/>
              <a:buChar char="•"/>
            </a:pPr>
            <a:r>
              <a:rPr lang="en-US" sz="1800">
                <a:solidFill>
                  <a:srgbClr val="7030A0"/>
                </a:solidFill>
              </a:rPr>
              <a:t>Spatial Data</a:t>
            </a:r>
            <a:endParaRPr sz="1800">
              <a:solidFill>
                <a:srgbClr val="7030A0"/>
              </a:solidFill>
            </a:endParaRPr>
          </a:p>
          <a:p>
            <a:pPr indent="-342900" lvl="0" marL="342900" rtl="0" algn="l">
              <a:lnSpc>
                <a:spcPct val="150000"/>
              </a:lnSpc>
              <a:spcBef>
                <a:spcPts val="360"/>
              </a:spcBef>
              <a:spcAft>
                <a:spcPts val="0"/>
              </a:spcAft>
              <a:buSzPts val="1800"/>
              <a:buFont typeface="Arial"/>
              <a:buChar char="•"/>
            </a:pPr>
            <a:r>
              <a:rPr lang="en-US" sz="1800"/>
              <a:t>Time Series</a:t>
            </a:r>
            <a:endParaRPr/>
          </a:p>
          <a:p>
            <a:pPr indent="-342900" lvl="0" marL="342900" rtl="0" algn="l">
              <a:lnSpc>
                <a:spcPct val="150000"/>
              </a:lnSpc>
              <a:spcBef>
                <a:spcPts val="360"/>
              </a:spcBef>
              <a:spcAft>
                <a:spcPts val="0"/>
              </a:spcAft>
              <a:buSzPts val="1800"/>
              <a:buFont typeface="Arial"/>
              <a:buChar char="•"/>
            </a:pPr>
            <a:r>
              <a:rPr lang="en-US" sz="1800"/>
              <a:t>Sequence Data</a:t>
            </a:r>
            <a:endParaRPr sz="1800"/>
          </a:p>
          <a:p>
            <a:pPr indent="-228600" lvl="0" marL="342900" rtl="0" algn="l">
              <a:lnSpc>
                <a:spcPct val="150000"/>
              </a:lnSpc>
              <a:spcBef>
                <a:spcPts val="360"/>
              </a:spcBef>
              <a:spcAft>
                <a:spcPts val="0"/>
              </a:spcAft>
              <a:buSzPts val="1800"/>
              <a:buFont typeface="Arial"/>
              <a:buNone/>
            </a:pPr>
            <a:r>
              <a:t/>
            </a:r>
            <a:endParaRPr sz="1800"/>
          </a:p>
          <a:p>
            <a:pPr indent="-228600" lvl="0" marL="342900" rtl="0" algn="l">
              <a:lnSpc>
                <a:spcPct val="150000"/>
              </a:lnSpc>
              <a:spcBef>
                <a:spcPts val="360"/>
              </a:spcBef>
              <a:spcAft>
                <a:spcPts val="0"/>
              </a:spcAft>
              <a:buSzPts val="1800"/>
              <a:buFont typeface="Arial"/>
              <a:buNone/>
            </a:pPr>
            <a:r>
              <a:t/>
            </a:r>
            <a:endParaRPr sz="1800"/>
          </a:p>
        </p:txBody>
      </p:sp>
      <p:pic>
        <p:nvPicPr>
          <p:cNvPr id="1531" name="Google Shape;1531;p142"/>
          <p:cNvPicPr preferRelativeResize="0"/>
          <p:nvPr/>
        </p:nvPicPr>
        <p:blipFill rotWithShape="1">
          <a:blip r:embed="rId3">
            <a:alphaModFix/>
          </a:blip>
          <a:srcRect b="0" l="0" r="0" t="0"/>
          <a:stretch/>
        </p:blipFill>
        <p:spPr>
          <a:xfrm>
            <a:off x="2499357" y="4602163"/>
            <a:ext cx="6644643" cy="1524000"/>
          </a:xfrm>
          <a:prstGeom prst="rect">
            <a:avLst/>
          </a:prstGeom>
          <a:noFill/>
          <a:ln>
            <a:noFill/>
          </a:ln>
        </p:spPr>
      </p:pic>
      <p:sp>
        <p:nvSpPr>
          <p:cNvPr id="1532" name="Google Shape;1532;p142"/>
          <p:cNvSpPr txBox="1"/>
          <p:nvPr/>
        </p:nvSpPr>
        <p:spPr>
          <a:xfrm>
            <a:off x="8716776" y="6231989"/>
            <a:ext cx="611560" cy="32355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n-US" sz="1600" u="none" cap="none" strike="noStrike">
                <a:solidFill>
                  <a:srgbClr val="000000"/>
                </a:solidFill>
                <a:latin typeface="Tahoma"/>
                <a:ea typeface="Tahoma"/>
                <a:cs typeface="Tahoma"/>
                <a:sym typeface="Tahoma"/>
              </a:rPr>
              <a:t>29</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7" name="Shape 1537"/>
        <p:cNvGrpSpPr/>
        <p:nvPr/>
      </p:nvGrpSpPr>
      <p:grpSpPr>
        <a:xfrm>
          <a:off x="0" y="0"/>
          <a:ext cx="0" cy="0"/>
          <a:chOff x="0" y="0"/>
          <a:chExt cx="0" cy="0"/>
        </a:xfrm>
      </p:grpSpPr>
      <p:sp>
        <p:nvSpPr>
          <p:cNvPr id="1538" name="Google Shape;1538;p143"/>
          <p:cNvSpPr txBox="1"/>
          <p:nvPr>
            <p:ph idx="2" type="body"/>
          </p:nvPr>
        </p:nvSpPr>
        <p:spPr>
          <a:xfrm>
            <a:off x="304800" y="152400"/>
            <a:ext cx="6324600" cy="1143000"/>
          </a:xfrm>
          <a:prstGeom prst="rect">
            <a:avLst/>
          </a:prstGeom>
          <a:noFill/>
          <a:ln>
            <a:noFill/>
          </a:ln>
        </p:spPr>
        <p:txBody>
          <a:bodyPr anchorCtr="0" anchor="ctr" bIns="45700" lIns="91425" spcFirstLastPara="1" rIns="91425" wrap="square" tIns="45700">
            <a:normAutofit/>
          </a:bodyPr>
          <a:lstStyle/>
          <a:p>
            <a:pPr indent="0" lvl="0" marL="0" rtl="0" algn="l">
              <a:lnSpc>
                <a:spcPct val="150000"/>
              </a:lnSpc>
              <a:spcBef>
                <a:spcPts val="0"/>
              </a:spcBef>
              <a:spcAft>
                <a:spcPts val="0"/>
              </a:spcAft>
              <a:buClr>
                <a:schemeClr val="dk1"/>
              </a:buClr>
              <a:buSzPts val="2400"/>
              <a:buNone/>
            </a:pPr>
            <a:r>
              <a:rPr lang="en-US" sz="2400"/>
              <a:t>Data Types</a:t>
            </a:r>
            <a:endParaRPr sz="2400"/>
          </a:p>
        </p:txBody>
      </p:sp>
      <p:sp>
        <p:nvSpPr>
          <p:cNvPr id="1539" name="Google Shape;1539;p143"/>
          <p:cNvSpPr txBox="1"/>
          <p:nvPr>
            <p:ph idx="1" type="body"/>
          </p:nvPr>
        </p:nvSpPr>
        <p:spPr>
          <a:xfrm>
            <a:off x="304800" y="1447800"/>
            <a:ext cx="6629400" cy="4525963"/>
          </a:xfrm>
          <a:prstGeom prst="rect">
            <a:avLst/>
          </a:prstGeom>
          <a:noFill/>
          <a:ln>
            <a:noFill/>
          </a:ln>
        </p:spPr>
        <p:txBody>
          <a:bodyPr anchorCtr="0" anchor="t" bIns="45700" lIns="91425" spcFirstLastPara="1" rIns="91425" wrap="square" tIns="45700">
            <a:normAutofit/>
          </a:bodyPr>
          <a:lstStyle/>
          <a:p>
            <a:pPr indent="-342900" lvl="0" marL="342900" rtl="0" algn="l">
              <a:lnSpc>
                <a:spcPct val="150000"/>
              </a:lnSpc>
              <a:spcBef>
                <a:spcPts val="0"/>
              </a:spcBef>
              <a:spcAft>
                <a:spcPts val="0"/>
              </a:spcAft>
              <a:buSzPts val="1800"/>
              <a:buFont typeface="Arial"/>
              <a:buChar char="•"/>
            </a:pPr>
            <a:r>
              <a:rPr lang="en-US" sz="1800"/>
              <a:t>Relational/Objec</a:t>
            </a:r>
            <a:r>
              <a:rPr lang="en-US" sz="1800">
                <a:solidFill>
                  <a:srgbClr val="7030A0"/>
                </a:solidFill>
              </a:rPr>
              <a:t>t</a:t>
            </a:r>
            <a:endParaRPr/>
          </a:p>
          <a:p>
            <a:pPr indent="-342900" lvl="0" marL="342900" rtl="0" algn="l">
              <a:lnSpc>
                <a:spcPct val="150000"/>
              </a:lnSpc>
              <a:spcBef>
                <a:spcPts val="360"/>
              </a:spcBef>
              <a:spcAft>
                <a:spcPts val="0"/>
              </a:spcAft>
              <a:buSzPts val="1800"/>
              <a:buFont typeface="Arial"/>
              <a:buChar char="•"/>
            </a:pPr>
            <a:r>
              <a:rPr lang="en-US" sz="1800"/>
              <a:t>Transactional Data</a:t>
            </a:r>
            <a:endParaRPr/>
          </a:p>
          <a:p>
            <a:pPr indent="-342900" lvl="0" marL="342900" rtl="0" algn="l">
              <a:lnSpc>
                <a:spcPct val="150000"/>
              </a:lnSpc>
              <a:spcBef>
                <a:spcPts val="360"/>
              </a:spcBef>
              <a:spcAft>
                <a:spcPts val="0"/>
              </a:spcAft>
              <a:buSzPts val="1800"/>
              <a:buFont typeface="Arial"/>
              <a:buChar char="•"/>
            </a:pPr>
            <a:r>
              <a:rPr lang="en-US" sz="1800"/>
              <a:t>Document Data</a:t>
            </a:r>
            <a:endParaRPr sz="1800"/>
          </a:p>
          <a:p>
            <a:pPr indent="-342900" lvl="0" marL="342900" rtl="0" algn="l">
              <a:lnSpc>
                <a:spcPct val="150000"/>
              </a:lnSpc>
              <a:spcBef>
                <a:spcPts val="360"/>
              </a:spcBef>
              <a:spcAft>
                <a:spcPts val="0"/>
              </a:spcAft>
              <a:buSzPts val="1800"/>
              <a:buFont typeface="Arial"/>
              <a:buChar char="•"/>
            </a:pPr>
            <a:r>
              <a:rPr lang="en-US" sz="1800"/>
              <a:t>Web &amp; Social Network Data</a:t>
            </a:r>
            <a:endParaRPr/>
          </a:p>
          <a:p>
            <a:pPr indent="-342900" lvl="0" marL="342900" rtl="0" algn="l">
              <a:lnSpc>
                <a:spcPct val="150000"/>
              </a:lnSpc>
              <a:spcBef>
                <a:spcPts val="360"/>
              </a:spcBef>
              <a:spcAft>
                <a:spcPts val="0"/>
              </a:spcAft>
              <a:buSzPts val="1800"/>
              <a:buFont typeface="Arial"/>
              <a:buChar char="•"/>
            </a:pPr>
            <a:r>
              <a:rPr lang="en-US" sz="1800"/>
              <a:t>Spatial Data</a:t>
            </a:r>
            <a:endParaRPr sz="1800"/>
          </a:p>
          <a:p>
            <a:pPr indent="-342900" lvl="0" marL="342900" rtl="0" algn="l">
              <a:lnSpc>
                <a:spcPct val="150000"/>
              </a:lnSpc>
              <a:spcBef>
                <a:spcPts val="360"/>
              </a:spcBef>
              <a:spcAft>
                <a:spcPts val="0"/>
              </a:spcAft>
              <a:buSzPts val="1800"/>
              <a:buFont typeface="Arial"/>
              <a:buChar char="•"/>
            </a:pPr>
            <a:r>
              <a:rPr lang="en-US" sz="1800">
                <a:solidFill>
                  <a:srgbClr val="7030A0"/>
                </a:solidFill>
              </a:rPr>
              <a:t>Time Series</a:t>
            </a:r>
            <a:endParaRPr/>
          </a:p>
          <a:p>
            <a:pPr indent="-342900" lvl="0" marL="342900" rtl="0" algn="l">
              <a:lnSpc>
                <a:spcPct val="150000"/>
              </a:lnSpc>
              <a:spcBef>
                <a:spcPts val="360"/>
              </a:spcBef>
              <a:spcAft>
                <a:spcPts val="0"/>
              </a:spcAft>
              <a:buSzPts val="1800"/>
              <a:buFont typeface="Arial"/>
              <a:buChar char="•"/>
            </a:pPr>
            <a:r>
              <a:rPr lang="en-US" sz="1800"/>
              <a:t>Sequence Data</a:t>
            </a:r>
            <a:endParaRPr sz="1800"/>
          </a:p>
          <a:p>
            <a:pPr indent="-228600" lvl="0" marL="342900" rtl="0" algn="l">
              <a:lnSpc>
                <a:spcPct val="150000"/>
              </a:lnSpc>
              <a:spcBef>
                <a:spcPts val="360"/>
              </a:spcBef>
              <a:spcAft>
                <a:spcPts val="0"/>
              </a:spcAft>
              <a:buSzPts val="1800"/>
              <a:buFont typeface="Arial"/>
              <a:buNone/>
            </a:pPr>
            <a:r>
              <a:t/>
            </a:r>
            <a:endParaRPr sz="1800"/>
          </a:p>
          <a:p>
            <a:pPr indent="-228600" lvl="0" marL="342900" rtl="0" algn="l">
              <a:lnSpc>
                <a:spcPct val="150000"/>
              </a:lnSpc>
              <a:spcBef>
                <a:spcPts val="360"/>
              </a:spcBef>
              <a:spcAft>
                <a:spcPts val="0"/>
              </a:spcAft>
              <a:buSzPts val="1800"/>
              <a:buFont typeface="Arial"/>
              <a:buNone/>
            </a:pPr>
            <a:r>
              <a:t/>
            </a:r>
            <a:endParaRPr sz="1800"/>
          </a:p>
        </p:txBody>
      </p:sp>
      <p:pic>
        <p:nvPicPr>
          <p:cNvPr id="1540" name="Google Shape;1540;p143"/>
          <p:cNvPicPr preferRelativeResize="0"/>
          <p:nvPr/>
        </p:nvPicPr>
        <p:blipFill rotWithShape="1">
          <a:blip r:embed="rId3">
            <a:alphaModFix/>
          </a:blip>
          <a:srcRect b="0" l="0" r="0" t="0"/>
          <a:stretch/>
        </p:blipFill>
        <p:spPr>
          <a:xfrm>
            <a:off x="5102107" y="1447800"/>
            <a:ext cx="4041893" cy="4932332"/>
          </a:xfrm>
          <a:prstGeom prst="rect">
            <a:avLst/>
          </a:prstGeom>
          <a:noFill/>
          <a:ln>
            <a:noFill/>
          </a:ln>
        </p:spPr>
      </p:pic>
      <p:sp>
        <p:nvSpPr>
          <p:cNvPr id="1541" name="Google Shape;1541;p143"/>
          <p:cNvSpPr txBox="1"/>
          <p:nvPr/>
        </p:nvSpPr>
        <p:spPr>
          <a:xfrm>
            <a:off x="8716776" y="6231989"/>
            <a:ext cx="611560" cy="32355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1" i="0" lang="en-US" sz="1600" u="none" cap="none" strike="noStrike">
                <a:solidFill>
                  <a:srgbClr val="000000"/>
                </a:solidFill>
                <a:latin typeface="Tahoma"/>
                <a:ea typeface="Tahoma"/>
                <a:cs typeface="Tahoma"/>
                <a:sym typeface="Tahoma"/>
              </a:rPr>
              <a:t>‹#›</a:t>
            </a:fld>
            <a:r>
              <a:rPr b="1" i="0" lang="en-US" sz="1600" u="none" cap="none" strike="noStrike">
                <a:solidFill>
                  <a:srgbClr val="000000"/>
                </a:solidFill>
                <a:latin typeface="Tahoma"/>
                <a:ea typeface="Tahoma"/>
                <a:cs typeface="Tahoma"/>
                <a:sym typeface="Tahoma"/>
              </a:rPr>
              <a:t>0</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8" name="Shape 1308"/>
        <p:cNvGrpSpPr/>
        <p:nvPr/>
      </p:nvGrpSpPr>
      <p:grpSpPr>
        <a:xfrm>
          <a:off x="0" y="0"/>
          <a:ext cx="0" cy="0"/>
          <a:chOff x="0" y="0"/>
          <a:chExt cx="0" cy="0"/>
        </a:xfrm>
      </p:grpSpPr>
      <p:sp>
        <p:nvSpPr>
          <p:cNvPr id="1309" name="Google Shape;1309;p120"/>
          <p:cNvSpPr txBox="1"/>
          <p:nvPr>
            <p:ph type="title"/>
          </p:nvPr>
        </p:nvSpPr>
        <p:spPr>
          <a:xfrm>
            <a:off x="189685" y="385168"/>
            <a:ext cx="6120680" cy="553998"/>
          </a:xfrm>
          <a:prstGeom prst="rect">
            <a:avLst/>
          </a:prstGeom>
          <a:noFill/>
          <a:ln>
            <a:noFill/>
          </a:ln>
        </p:spPr>
        <p:txBody>
          <a:bodyPr anchorCtr="0" anchor="ctr" bIns="45700" lIns="91425" spcFirstLastPara="1" rIns="91425" wrap="square" tIns="45700">
            <a:spAutoFit/>
          </a:bodyPr>
          <a:lstStyle/>
          <a:p>
            <a:pPr indent="-342900" lvl="0" marL="457200" rtl="0" algn="l">
              <a:lnSpc>
                <a:spcPct val="150000"/>
              </a:lnSpc>
              <a:spcBef>
                <a:spcPts val="0"/>
              </a:spcBef>
              <a:spcAft>
                <a:spcPts val="0"/>
              </a:spcAft>
              <a:buClr>
                <a:schemeClr val="dk1"/>
              </a:buClr>
              <a:buSzPts val="3600"/>
              <a:buFont typeface="Arial"/>
              <a:buNone/>
            </a:pPr>
            <a:r>
              <a:rPr b="1" lang="en-US" sz="2400">
                <a:latin typeface="Arial"/>
                <a:ea typeface="Arial"/>
                <a:cs typeface="Arial"/>
                <a:sym typeface="Arial"/>
              </a:rPr>
              <a:t>Summary : Types of Learning</a:t>
            </a:r>
            <a:endParaRPr b="1" sz="2400">
              <a:latin typeface="Arial"/>
              <a:ea typeface="Arial"/>
              <a:cs typeface="Arial"/>
              <a:sym typeface="Arial"/>
            </a:endParaRPr>
          </a:p>
        </p:txBody>
      </p:sp>
      <p:pic>
        <p:nvPicPr>
          <p:cNvPr descr="https://miro.medium.com/max/700/1*ZCeOEBhvEVLmwCh7vr2RVA.png" id="1310" name="Google Shape;1310;p120"/>
          <p:cNvPicPr preferRelativeResize="0"/>
          <p:nvPr>
            <p:ph idx="1" type="body"/>
          </p:nvPr>
        </p:nvPicPr>
        <p:blipFill rotWithShape="1">
          <a:blip r:embed="rId3">
            <a:alphaModFix/>
          </a:blip>
          <a:srcRect b="0" l="0" r="0" t="0"/>
          <a:stretch/>
        </p:blipFill>
        <p:spPr>
          <a:xfrm>
            <a:off x="-35417" y="1524000"/>
            <a:ext cx="9094032" cy="3962400"/>
          </a:xfrm>
          <a:prstGeom prst="rect">
            <a:avLst/>
          </a:prstGeom>
          <a:noFill/>
          <a:ln>
            <a:noFill/>
          </a:ln>
        </p:spPr>
      </p:pic>
      <p:sp>
        <p:nvSpPr>
          <p:cNvPr id="1311" name="Google Shape;1311;p120"/>
          <p:cNvSpPr/>
          <p:nvPr/>
        </p:nvSpPr>
        <p:spPr>
          <a:xfrm>
            <a:off x="174445" y="6642556"/>
            <a:ext cx="8534400" cy="21544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800"/>
              <a:buFont typeface="Arial"/>
              <a:buNone/>
            </a:pPr>
            <a:r>
              <a:rPr b="0" i="0" lang="en-US" sz="800" u="none" cap="none" strike="noStrike">
                <a:solidFill>
                  <a:srgbClr val="000000"/>
                </a:solidFill>
                <a:latin typeface="Tahoma"/>
                <a:ea typeface="Tahoma"/>
                <a:cs typeface="Tahoma"/>
                <a:sym typeface="Tahoma"/>
              </a:rPr>
              <a:t>Image courtesy:  https://towardsdatascience.com/types-of-machine-learning-algorithms-you-should-know-953a08248861</a:t>
            </a:r>
            <a:endParaRPr b="0" i="0" sz="1400" u="none" cap="none" strike="noStrike">
              <a:solidFill>
                <a:srgbClr val="000000"/>
              </a:solidFill>
              <a:latin typeface="Arial"/>
              <a:ea typeface="Arial"/>
              <a:cs typeface="Arial"/>
              <a:sym typeface="Arial"/>
            </a:endParaRPr>
          </a:p>
        </p:txBody>
      </p:sp>
      <p:sp>
        <p:nvSpPr>
          <p:cNvPr id="1312" name="Google Shape;1312;p120"/>
          <p:cNvSpPr txBox="1"/>
          <p:nvPr>
            <p:ph idx="12" type="sldNum"/>
          </p:nvPr>
        </p:nvSpPr>
        <p:spPr>
          <a:xfrm>
            <a:off x="8532440" y="6237312"/>
            <a:ext cx="611560" cy="29311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fld id="{00000000-1234-1234-1234-123412341234}" type="slidenum">
              <a:rPr b="1" i="0" lang="en-US" sz="1600" u="none" cap="none" strike="noStrike">
                <a:solidFill>
                  <a:srgbClr val="000000"/>
                </a:solidFill>
                <a:latin typeface="Tahoma"/>
                <a:ea typeface="Tahoma"/>
                <a:cs typeface="Tahoma"/>
                <a:sym typeface="Tahoma"/>
              </a:rPr>
              <a:t>‹#›</a:t>
            </a:fld>
            <a:endParaRPr b="1" i="0" sz="1600" u="none" cap="none" strike="noStrike">
              <a:solidFill>
                <a:srgbClr val="000000"/>
              </a:solidFill>
              <a:latin typeface="Tahoma"/>
              <a:ea typeface="Tahoma"/>
              <a:cs typeface="Tahoma"/>
              <a:sym typeface="Tahoma"/>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6" name="Shape 1546"/>
        <p:cNvGrpSpPr/>
        <p:nvPr/>
      </p:nvGrpSpPr>
      <p:grpSpPr>
        <a:xfrm>
          <a:off x="0" y="0"/>
          <a:ext cx="0" cy="0"/>
          <a:chOff x="0" y="0"/>
          <a:chExt cx="0" cy="0"/>
        </a:xfrm>
      </p:grpSpPr>
      <p:sp>
        <p:nvSpPr>
          <p:cNvPr id="1547" name="Google Shape;1547;p144"/>
          <p:cNvSpPr txBox="1"/>
          <p:nvPr>
            <p:ph idx="2" type="body"/>
          </p:nvPr>
        </p:nvSpPr>
        <p:spPr>
          <a:xfrm>
            <a:off x="304800" y="152400"/>
            <a:ext cx="6324600" cy="1143000"/>
          </a:xfrm>
          <a:prstGeom prst="rect">
            <a:avLst/>
          </a:prstGeom>
          <a:noFill/>
          <a:ln>
            <a:noFill/>
          </a:ln>
        </p:spPr>
        <p:txBody>
          <a:bodyPr anchorCtr="0" anchor="ctr" bIns="45700" lIns="91425" spcFirstLastPara="1" rIns="91425" wrap="square" tIns="45700">
            <a:normAutofit/>
          </a:bodyPr>
          <a:lstStyle/>
          <a:p>
            <a:pPr indent="0" lvl="0" marL="0" rtl="0" algn="l">
              <a:lnSpc>
                <a:spcPct val="150000"/>
              </a:lnSpc>
              <a:spcBef>
                <a:spcPts val="0"/>
              </a:spcBef>
              <a:spcAft>
                <a:spcPts val="0"/>
              </a:spcAft>
              <a:buClr>
                <a:schemeClr val="dk1"/>
              </a:buClr>
              <a:buSzPts val="2400"/>
              <a:buNone/>
            </a:pPr>
            <a:r>
              <a:rPr lang="en-US" sz="2400"/>
              <a:t>Data Types</a:t>
            </a:r>
            <a:endParaRPr sz="2400"/>
          </a:p>
        </p:txBody>
      </p:sp>
      <p:sp>
        <p:nvSpPr>
          <p:cNvPr id="1548" name="Google Shape;1548;p144"/>
          <p:cNvSpPr txBox="1"/>
          <p:nvPr>
            <p:ph idx="1" type="body"/>
          </p:nvPr>
        </p:nvSpPr>
        <p:spPr>
          <a:xfrm>
            <a:off x="304800" y="1447800"/>
            <a:ext cx="6629400" cy="4525963"/>
          </a:xfrm>
          <a:prstGeom prst="rect">
            <a:avLst/>
          </a:prstGeom>
          <a:noFill/>
          <a:ln>
            <a:noFill/>
          </a:ln>
        </p:spPr>
        <p:txBody>
          <a:bodyPr anchorCtr="0" anchor="t" bIns="45700" lIns="91425" spcFirstLastPara="1" rIns="91425" wrap="square" tIns="45700">
            <a:normAutofit/>
          </a:bodyPr>
          <a:lstStyle/>
          <a:p>
            <a:pPr indent="-342900" lvl="0" marL="342900" rtl="0" algn="l">
              <a:lnSpc>
                <a:spcPct val="150000"/>
              </a:lnSpc>
              <a:spcBef>
                <a:spcPts val="0"/>
              </a:spcBef>
              <a:spcAft>
                <a:spcPts val="0"/>
              </a:spcAft>
              <a:buSzPts val="1800"/>
              <a:buFont typeface="Arial"/>
              <a:buChar char="•"/>
            </a:pPr>
            <a:r>
              <a:rPr lang="en-US" sz="1800"/>
              <a:t>Relational/Objec</a:t>
            </a:r>
            <a:r>
              <a:rPr lang="en-US" sz="1800">
                <a:solidFill>
                  <a:srgbClr val="7030A0"/>
                </a:solidFill>
              </a:rPr>
              <a:t>t</a:t>
            </a:r>
            <a:endParaRPr/>
          </a:p>
          <a:p>
            <a:pPr indent="-342900" lvl="0" marL="342900" rtl="0" algn="l">
              <a:lnSpc>
                <a:spcPct val="150000"/>
              </a:lnSpc>
              <a:spcBef>
                <a:spcPts val="360"/>
              </a:spcBef>
              <a:spcAft>
                <a:spcPts val="0"/>
              </a:spcAft>
              <a:buSzPts val="1800"/>
              <a:buFont typeface="Arial"/>
              <a:buChar char="•"/>
            </a:pPr>
            <a:r>
              <a:rPr lang="en-US" sz="1800"/>
              <a:t>Transactional Data</a:t>
            </a:r>
            <a:endParaRPr/>
          </a:p>
          <a:p>
            <a:pPr indent="-342900" lvl="0" marL="342900" rtl="0" algn="l">
              <a:lnSpc>
                <a:spcPct val="150000"/>
              </a:lnSpc>
              <a:spcBef>
                <a:spcPts val="360"/>
              </a:spcBef>
              <a:spcAft>
                <a:spcPts val="0"/>
              </a:spcAft>
              <a:buSzPts val="1800"/>
              <a:buFont typeface="Arial"/>
              <a:buChar char="•"/>
            </a:pPr>
            <a:r>
              <a:rPr lang="en-US" sz="1800"/>
              <a:t>Document Data</a:t>
            </a:r>
            <a:endParaRPr sz="1800"/>
          </a:p>
          <a:p>
            <a:pPr indent="-342900" lvl="0" marL="342900" rtl="0" algn="l">
              <a:lnSpc>
                <a:spcPct val="150000"/>
              </a:lnSpc>
              <a:spcBef>
                <a:spcPts val="360"/>
              </a:spcBef>
              <a:spcAft>
                <a:spcPts val="0"/>
              </a:spcAft>
              <a:buSzPts val="1800"/>
              <a:buFont typeface="Arial"/>
              <a:buChar char="•"/>
            </a:pPr>
            <a:r>
              <a:rPr lang="en-US" sz="1800"/>
              <a:t>Web &amp; Social Network Data</a:t>
            </a:r>
            <a:endParaRPr/>
          </a:p>
          <a:p>
            <a:pPr indent="-342900" lvl="0" marL="342900" rtl="0" algn="l">
              <a:lnSpc>
                <a:spcPct val="150000"/>
              </a:lnSpc>
              <a:spcBef>
                <a:spcPts val="360"/>
              </a:spcBef>
              <a:spcAft>
                <a:spcPts val="0"/>
              </a:spcAft>
              <a:buSzPts val="1800"/>
              <a:buFont typeface="Arial"/>
              <a:buChar char="•"/>
            </a:pPr>
            <a:r>
              <a:rPr lang="en-US" sz="1800"/>
              <a:t>Spatial Data</a:t>
            </a:r>
            <a:endParaRPr sz="1800"/>
          </a:p>
          <a:p>
            <a:pPr indent="-342900" lvl="0" marL="342900" rtl="0" algn="l">
              <a:lnSpc>
                <a:spcPct val="150000"/>
              </a:lnSpc>
              <a:spcBef>
                <a:spcPts val="360"/>
              </a:spcBef>
              <a:spcAft>
                <a:spcPts val="0"/>
              </a:spcAft>
              <a:buSzPts val="1800"/>
              <a:buFont typeface="Arial"/>
              <a:buChar char="•"/>
            </a:pPr>
            <a:r>
              <a:rPr lang="en-US" sz="1800"/>
              <a:t>Time Series</a:t>
            </a:r>
            <a:endParaRPr/>
          </a:p>
          <a:p>
            <a:pPr indent="-342900" lvl="0" marL="342900" rtl="0" algn="l">
              <a:lnSpc>
                <a:spcPct val="150000"/>
              </a:lnSpc>
              <a:spcBef>
                <a:spcPts val="360"/>
              </a:spcBef>
              <a:spcAft>
                <a:spcPts val="0"/>
              </a:spcAft>
              <a:buSzPts val="1800"/>
              <a:buFont typeface="Arial"/>
              <a:buChar char="•"/>
            </a:pPr>
            <a:r>
              <a:rPr lang="en-US" sz="1800">
                <a:solidFill>
                  <a:srgbClr val="7030A0"/>
                </a:solidFill>
              </a:rPr>
              <a:t>Sequence Data</a:t>
            </a:r>
            <a:endParaRPr sz="1800">
              <a:solidFill>
                <a:srgbClr val="7030A0"/>
              </a:solidFill>
            </a:endParaRPr>
          </a:p>
          <a:p>
            <a:pPr indent="-228600" lvl="0" marL="342900" rtl="0" algn="l">
              <a:lnSpc>
                <a:spcPct val="150000"/>
              </a:lnSpc>
              <a:spcBef>
                <a:spcPts val="360"/>
              </a:spcBef>
              <a:spcAft>
                <a:spcPts val="0"/>
              </a:spcAft>
              <a:buSzPts val="1800"/>
              <a:buFont typeface="Arial"/>
              <a:buNone/>
            </a:pPr>
            <a:r>
              <a:t/>
            </a:r>
            <a:endParaRPr sz="1800"/>
          </a:p>
          <a:p>
            <a:pPr indent="-228600" lvl="0" marL="342900" rtl="0" algn="l">
              <a:lnSpc>
                <a:spcPct val="150000"/>
              </a:lnSpc>
              <a:spcBef>
                <a:spcPts val="360"/>
              </a:spcBef>
              <a:spcAft>
                <a:spcPts val="0"/>
              </a:spcAft>
              <a:buSzPts val="1800"/>
              <a:buFont typeface="Arial"/>
              <a:buNone/>
            </a:pPr>
            <a:r>
              <a:t/>
            </a:r>
            <a:endParaRPr sz="1800"/>
          </a:p>
        </p:txBody>
      </p:sp>
      <p:pic>
        <p:nvPicPr>
          <p:cNvPr id="1549" name="Google Shape;1549;p144"/>
          <p:cNvPicPr preferRelativeResize="0"/>
          <p:nvPr/>
        </p:nvPicPr>
        <p:blipFill rotWithShape="1">
          <a:blip r:embed="rId3">
            <a:alphaModFix/>
          </a:blip>
          <a:srcRect b="0" l="0" r="0" t="0"/>
          <a:stretch/>
        </p:blipFill>
        <p:spPr>
          <a:xfrm>
            <a:off x="3619500" y="3810000"/>
            <a:ext cx="5524500" cy="2688679"/>
          </a:xfrm>
          <a:prstGeom prst="rect">
            <a:avLst/>
          </a:prstGeom>
          <a:noFill/>
          <a:ln>
            <a:noFill/>
          </a:ln>
        </p:spPr>
      </p:pic>
      <p:sp>
        <p:nvSpPr>
          <p:cNvPr id="1550" name="Google Shape;1550;p144"/>
          <p:cNvSpPr txBox="1"/>
          <p:nvPr/>
        </p:nvSpPr>
        <p:spPr>
          <a:xfrm>
            <a:off x="8716776" y="6231989"/>
            <a:ext cx="611560" cy="32355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1" i="0" lang="en-US" sz="1600" u="none" cap="none" strike="noStrike">
                <a:solidFill>
                  <a:srgbClr val="000000"/>
                </a:solidFill>
                <a:latin typeface="Tahoma"/>
                <a:ea typeface="Tahoma"/>
                <a:cs typeface="Tahoma"/>
                <a:sym typeface="Tahoma"/>
              </a:rPr>
              <a:t>‹#›</a:t>
            </a:fld>
            <a:r>
              <a:rPr b="1" i="0" lang="en-US" sz="1600" u="none" cap="none" strike="noStrike">
                <a:solidFill>
                  <a:srgbClr val="000000"/>
                </a:solidFill>
                <a:latin typeface="Tahoma"/>
                <a:ea typeface="Tahoma"/>
                <a:cs typeface="Tahoma"/>
                <a:sym typeface="Tahoma"/>
              </a:rPr>
              <a:t>1</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5" name="Shape 1555"/>
        <p:cNvGrpSpPr/>
        <p:nvPr/>
      </p:nvGrpSpPr>
      <p:grpSpPr>
        <a:xfrm>
          <a:off x="0" y="0"/>
          <a:ext cx="0" cy="0"/>
          <a:chOff x="0" y="0"/>
          <a:chExt cx="0" cy="0"/>
        </a:xfrm>
      </p:grpSpPr>
      <p:sp>
        <p:nvSpPr>
          <p:cNvPr id="1556" name="Google Shape;1556;p15"/>
          <p:cNvSpPr txBox="1"/>
          <p:nvPr>
            <p:ph idx="1" type="body"/>
          </p:nvPr>
        </p:nvSpPr>
        <p:spPr>
          <a:xfrm>
            <a:off x="304800" y="1493837"/>
            <a:ext cx="8229600" cy="45261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1800"/>
              <a:buNone/>
            </a:pPr>
            <a:r>
              <a:rPr lang="en-US" sz="1800"/>
              <a:t>A bank wishes to analyze its customer base for targeted marketing and needs to segment the customers based on its account information with its branch. Post analysis it might be interested to target potential customers of high income level possessing Titanium card types.</a:t>
            </a:r>
            <a:endParaRPr/>
          </a:p>
          <a:p>
            <a:pPr indent="0" lvl="0" marL="0" rtl="0" algn="l">
              <a:lnSpc>
                <a:spcPct val="100000"/>
              </a:lnSpc>
              <a:spcBef>
                <a:spcPts val="360"/>
              </a:spcBef>
              <a:spcAft>
                <a:spcPts val="0"/>
              </a:spcAft>
              <a:buSzPts val="1800"/>
              <a:buNone/>
            </a:pPr>
            <a:r>
              <a:t/>
            </a:r>
            <a:endParaRPr sz="1800"/>
          </a:p>
          <a:p>
            <a:pPr indent="-228600" lvl="0" marL="342900" rtl="0" algn="l">
              <a:lnSpc>
                <a:spcPct val="100000"/>
              </a:lnSpc>
              <a:spcBef>
                <a:spcPts val="360"/>
              </a:spcBef>
              <a:spcAft>
                <a:spcPts val="0"/>
              </a:spcAft>
              <a:buSzPts val="1800"/>
              <a:buFont typeface="Arial"/>
              <a:buNone/>
            </a:pPr>
            <a:r>
              <a:t/>
            </a:r>
            <a:endParaRPr sz="1800"/>
          </a:p>
          <a:p>
            <a:pPr indent="-228600" lvl="0" marL="342900" rtl="0" algn="l">
              <a:lnSpc>
                <a:spcPct val="100000"/>
              </a:lnSpc>
              <a:spcBef>
                <a:spcPts val="360"/>
              </a:spcBef>
              <a:spcAft>
                <a:spcPts val="0"/>
              </a:spcAft>
              <a:buSzPts val="1800"/>
              <a:buFont typeface="Arial"/>
              <a:buNone/>
            </a:pPr>
            <a:r>
              <a:t/>
            </a:r>
            <a:endParaRPr sz="1800"/>
          </a:p>
          <a:p>
            <a:pPr indent="-228600" lvl="0" marL="342900" rtl="0" algn="l">
              <a:lnSpc>
                <a:spcPct val="100000"/>
              </a:lnSpc>
              <a:spcBef>
                <a:spcPts val="360"/>
              </a:spcBef>
              <a:spcAft>
                <a:spcPts val="0"/>
              </a:spcAft>
              <a:buSzPts val="1800"/>
              <a:buNone/>
            </a:pPr>
            <a:r>
              <a:t/>
            </a:r>
            <a:endParaRPr sz="1800"/>
          </a:p>
          <a:p>
            <a:pPr indent="-342900" lvl="0" marL="342900" marR="0" rtl="0" algn="l">
              <a:lnSpc>
                <a:spcPct val="100000"/>
              </a:lnSpc>
              <a:spcBef>
                <a:spcPts val="360"/>
              </a:spcBef>
              <a:spcAft>
                <a:spcPts val="0"/>
              </a:spcAft>
              <a:buClr>
                <a:srgbClr val="101141"/>
              </a:buClr>
              <a:buSzPts val="1800"/>
              <a:buFont typeface="Arial"/>
              <a:buNone/>
            </a:pPr>
            <a:r>
              <a:t/>
            </a:r>
            <a:endParaRPr sz="1800"/>
          </a:p>
          <a:p>
            <a:pPr indent="-342900" lvl="0" marL="342900" marR="0" rtl="0" algn="l">
              <a:lnSpc>
                <a:spcPct val="100000"/>
              </a:lnSpc>
              <a:spcBef>
                <a:spcPts val="360"/>
              </a:spcBef>
              <a:spcAft>
                <a:spcPts val="0"/>
              </a:spcAft>
              <a:buClr>
                <a:srgbClr val="101141"/>
              </a:buClr>
              <a:buSzPts val="1800"/>
              <a:buFont typeface="Arial"/>
              <a:buNone/>
            </a:pPr>
            <a:r>
              <a:t/>
            </a:r>
            <a:endParaRPr sz="1800"/>
          </a:p>
        </p:txBody>
      </p:sp>
      <p:sp>
        <p:nvSpPr>
          <p:cNvPr id="1557" name="Google Shape;1557;p15"/>
          <p:cNvSpPr txBox="1"/>
          <p:nvPr>
            <p:ph idx="2" type="body"/>
          </p:nvPr>
        </p:nvSpPr>
        <p:spPr>
          <a:xfrm>
            <a:off x="304800" y="152400"/>
            <a:ext cx="6324600" cy="1143000"/>
          </a:xfrm>
          <a:prstGeom prst="rect">
            <a:avLst/>
          </a:prstGeom>
          <a:noFill/>
          <a:ln>
            <a:noFill/>
          </a:ln>
        </p:spPr>
        <p:txBody>
          <a:bodyPr anchorCtr="0" anchor="ctr" bIns="45700" lIns="91425" spcFirstLastPara="1" rIns="91425" wrap="square" tIns="45700">
            <a:normAutofit lnSpcReduction="10000"/>
          </a:bodyPr>
          <a:lstStyle/>
          <a:p>
            <a:pPr indent="0" lvl="0" marL="0" rtl="0" algn="l">
              <a:lnSpc>
                <a:spcPct val="180000"/>
              </a:lnSpc>
              <a:spcBef>
                <a:spcPts val="0"/>
              </a:spcBef>
              <a:spcAft>
                <a:spcPts val="0"/>
              </a:spcAft>
              <a:buClr>
                <a:srgbClr val="C00000"/>
              </a:buClr>
              <a:buSzPts val="2000"/>
              <a:buNone/>
            </a:pPr>
            <a:r>
              <a:rPr lang="en-US" sz="2000">
                <a:solidFill>
                  <a:srgbClr val="C00000"/>
                </a:solidFill>
              </a:rPr>
              <a:t>Case Study – 1 </a:t>
            </a:r>
            <a:endParaRPr/>
          </a:p>
          <a:p>
            <a:pPr indent="0" lvl="0" marL="0" rtl="0" algn="l">
              <a:lnSpc>
                <a:spcPct val="180000"/>
              </a:lnSpc>
              <a:spcBef>
                <a:spcPts val="0"/>
              </a:spcBef>
              <a:spcAft>
                <a:spcPts val="0"/>
              </a:spcAft>
              <a:buClr>
                <a:srgbClr val="C00000"/>
              </a:buClr>
              <a:buSzPts val="2000"/>
              <a:buNone/>
            </a:pPr>
            <a:r>
              <a:rPr lang="en-US" sz="2000">
                <a:solidFill>
                  <a:srgbClr val="C00000"/>
                </a:solidFill>
              </a:rPr>
              <a:t>Identify the Data Types and attribute types</a:t>
            </a:r>
            <a:endParaRPr sz="2400"/>
          </a:p>
        </p:txBody>
      </p:sp>
      <p:graphicFrame>
        <p:nvGraphicFramePr>
          <p:cNvPr id="1558" name="Google Shape;1558;p15"/>
          <p:cNvGraphicFramePr/>
          <p:nvPr/>
        </p:nvGraphicFramePr>
        <p:xfrm>
          <a:off x="304800" y="3870960"/>
          <a:ext cx="3000000" cy="3000000"/>
        </p:xfrm>
        <a:graphic>
          <a:graphicData uri="http://schemas.openxmlformats.org/drawingml/2006/table">
            <a:tbl>
              <a:tblPr>
                <a:noFill/>
                <a:tableStyleId>{DBE816C2-D025-4AEE-992F-C12CB8FC5DBC}</a:tableStyleId>
              </a:tblPr>
              <a:tblGrid>
                <a:gridCol w="660725"/>
                <a:gridCol w="863275"/>
                <a:gridCol w="762000"/>
                <a:gridCol w="1042750"/>
                <a:gridCol w="762000"/>
                <a:gridCol w="762000"/>
                <a:gridCol w="1524000"/>
                <a:gridCol w="1083675"/>
                <a:gridCol w="925650"/>
              </a:tblGrid>
              <a:tr h="370850">
                <a:tc>
                  <a:txBody>
                    <a:bodyPr/>
                    <a:lstStyle/>
                    <a:p>
                      <a:pPr indent="0" lvl="0" marL="0" marR="0" rtl="0" algn="l">
                        <a:lnSpc>
                          <a:spcPct val="100000"/>
                        </a:lnSpc>
                        <a:spcBef>
                          <a:spcPts val="0"/>
                        </a:spcBef>
                        <a:spcAft>
                          <a:spcPts val="0"/>
                        </a:spcAft>
                        <a:buClr>
                          <a:srgbClr val="000000"/>
                        </a:buClr>
                        <a:buSzPts val="1400"/>
                        <a:buFont typeface="Arial"/>
                        <a:buNone/>
                      </a:pPr>
                      <a:r>
                        <a:rPr b="1" lang="en-US" sz="1300" u="none" cap="none" strike="noStrike"/>
                        <a:t>Name</a:t>
                      </a:r>
                      <a:endParaRPr b="1" sz="1300" u="none" cap="none" strike="noStrike"/>
                    </a:p>
                  </a:txBody>
                  <a:tcPr marT="45725" marB="45725" marR="91450" marL="9145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5B9BD5"/>
                    </a:solidFill>
                  </a:tcPr>
                </a:tc>
                <a:tc>
                  <a:txBody>
                    <a:bodyPr/>
                    <a:lstStyle/>
                    <a:p>
                      <a:pPr indent="0" lvl="0" marL="0" marR="0" rtl="0" algn="l">
                        <a:lnSpc>
                          <a:spcPct val="100000"/>
                        </a:lnSpc>
                        <a:spcBef>
                          <a:spcPts val="0"/>
                        </a:spcBef>
                        <a:spcAft>
                          <a:spcPts val="0"/>
                        </a:spcAft>
                        <a:buClr>
                          <a:srgbClr val="000000"/>
                        </a:buClr>
                        <a:buSzPts val="1400"/>
                        <a:buFont typeface="Arial"/>
                        <a:buNone/>
                      </a:pPr>
                      <a:r>
                        <a:rPr b="1" lang="en-US" sz="1300" u="none" cap="none" strike="noStrike"/>
                        <a:t>Gender</a:t>
                      </a:r>
                      <a:endParaRPr b="1" sz="1300" u="none" cap="none" strike="noStrike"/>
                    </a:p>
                  </a:txBody>
                  <a:tcPr marT="45725" marB="45725" marR="91450" marL="9145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5B9BD5"/>
                    </a:solidFill>
                  </a:tcPr>
                </a:tc>
                <a:tc>
                  <a:txBody>
                    <a:bodyPr/>
                    <a:lstStyle/>
                    <a:p>
                      <a:pPr indent="0" lvl="0" marL="0" marR="0" rtl="0" algn="l">
                        <a:lnSpc>
                          <a:spcPct val="100000"/>
                        </a:lnSpc>
                        <a:spcBef>
                          <a:spcPts val="0"/>
                        </a:spcBef>
                        <a:spcAft>
                          <a:spcPts val="0"/>
                        </a:spcAft>
                        <a:buClr>
                          <a:srgbClr val="000000"/>
                        </a:buClr>
                        <a:buSzPts val="1400"/>
                        <a:buFont typeface="Arial"/>
                        <a:buNone/>
                      </a:pPr>
                      <a:r>
                        <a:rPr b="1" lang="en-US" sz="1300" u="none" cap="none" strike="noStrike"/>
                        <a:t>Service Rating</a:t>
                      </a:r>
                      <a:endParaRPr b="1" sz="1300" u="none" cap="none" strike="noStrike"/>
                    </a:p>
                  </a:txBody>
                  <a:tcPr marT="45725" marB="45725" marR="91450" marL="9145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5B9BD5"/>
                    </a:solidFill>
                  </a:tcPr>
                </a:tc>
                <a:tc>
                  <a:txBody>
                    <a:bodyPr/>
                    <a:lstStyle/>
                    <a:p>
                      <a:pPr indent="0" lvl="0" marL="0" marR="0" rtl="0" algn="l">
                        <a:lnSpc>
                          <a:spcPct val="100000"/>
                        </a:lnSpc>
                        <a:spcBef>
                          <a:spcPts val="0"/>
                        </a:spcBef>
                        <a:spcAft>
                          <a:spcPts val="0"/>
                        </a:spcAft>
                        <a:buClr>
                          <a:srgbClr val="000000"/>
                        </a:buClr>
                        <a:buSzPts val="1400"/>
                        <a:buFont typeface="Arial"/>
                        <a:buNone/>
                      </a:pPr>
                      <a:r>
                        <a:rPr b="1" lang="en-US" sz="1300" u="none" cap="none" strike="noStrike"/>
                        <a:t>Is Priority Customer?</a:t>
                      </a:r>
                      <a:endParaRPr b="1" sz="1300" u="none" cap="none" strike="noStrike"/>
                    </a:p>
                  </a:txBody>
                  <a:tcPr marT="45725" marB="45725" marR="91450" marL="9145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5B9BD5"/>
                    </a:solidFill>
                  </a:tcPr>
                </a:tc>
                <a:tc>
                  <a:txBody>
                    <a:bodyPr/>
                    <a:lstStyle/>
                    <a:p>
                      <a:pPr indent="0" lvl="0" marL="0" marR="0" rtl="0" algn="l">
                        <a:lnSpc>
                          <a:spcPct val="100000"/>
                        </a:lnSpc>
                        <a:spcBef>
                          <a:spcPts val="0"/>
                        </a:spcBef>
                        <a:spcAft>
                          <a:spcPts val="0"/>
                        </a:spcAft>
                        <a:buClr>
                          <a:srgbClr val="000000"/>
                        </a:buClr>
                        <a:buSzPts val="1400"/>
                        <a:buFont typeface="Arial"/>
                        <a:buNone/>
                      </a:pPr>
                      <a:r>
                        <a:rPr b="1" lang="en-US" sz="1300" u="none" cap="none" strike="noStrike"/>
                        <a:t>Card Type</a:t>
                      </a:r>
                      <a:endParaRPr b="1" sz="1300" u="none" cap="none" strike="noStrike"/>
                    </a:p>
                  </a:txBody>
                  <a:tcPr marT="45725" marB="45725" marR="91450" marL="9145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5B9BD5"/>
                    </a:solidFill>
                  </a:tcPr>
                </a:tc>
                <a:tc>
                  <a:txBody>
                    <a:bodyPr/>
                    <a:lstStyle/>
                    <a:p>
                      <a:pPr indent="0" lvl="0" marL="0" marR="0" rtl="0" algn="l">
                        <a:lnSpc>
                          <a:spcPct val="100000"/>
                        </a:lnSpc>
                        <a:spcBef>
                          <a:spcPts val="0"/>
                        </a:spcBef>
                        <a:spcAft>
                          <a:spcPts val="0"/>
                        </a:spcAft>
                        <a:buClr>
                          <a:srgbClr val="000000"/>
                        </a:buClr>
                        <a:buSzPts val="1400"/>
                        <a:buFont typeface="Arial"/>
                        <a:buNone/>
                      </a:pPr>
                      <a:r>
                        <a:rPr b="1" lang="en-US" sz="1300" u="none" cap="none" strike="noStrike"/>
                        <a:t>Credit Score</a:t>
                      </a:r>
                      <a:endParaRPr b="1" sz="1300" u="none" cap="none" strike="noStrike"/>
                    </a:p>
                  </a:txBody>
                  <a:tcPr marT="45725" marB="45725" marR="91450" marL="9145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5B9BD5"/>
                    </a:solidFill>
                  </a:tcPr>
                </a:tc>
                <a:tc>
                  <a:txBody>
                    <a:bodyPr/>
                    <a:lstStyle/>
                    <a:p>
                      <a:pPr indent="0" lvl="0" marL="0" marR="0" rtl="0" algn="l">
                        <a:lnSpc>
                          <a:spcPct val="100000"/>
                        </a:lnSpc>
                        <a:spcBef>
                          <a:spcPts val="0"/>
                        </a:spcBef>
                        <a:spcAft>
                          <a:spcPts val="0"/>
                        </a:spcAft>
                        <a:buClr>
                          <a:srgbClr val="000000"/>
                        </a:buClr>
                        <a:buSzPts val="1400"/>
                        <a:buFont typeface="Arial"/>
                        <a:buNone/>
                      </a:pPr>
                      <a:r>
                        <a:rPr b="1" lang="en-US" sz="1300" u="none" cap="none" strike="noStrike"/>
                        <a:t>Is Multiple  Account Holder</a:t>
                      </a:r>
                      <a:endParaRPr b="1" sz="1300" u="none" cap="none" strike="noStrike"/>
                    </a:p>
                  </a:txBody>
                  <a:tcPr marT="45725" marB="45725" marR="91450" marL="9145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5B9BD5"/>
                    </a:solidFill>
                  </a:tcPr>
                </a:tc>
                <a:tc>
                  <a:txBody>
                    <a:bodyPr/>
                    <a:lstStyle/>
                    <a:p>
                      <a:pPr indent="0" lvl="0" marL="0" marR="0" rtl="0" algn="l">
                        <a:lnSpc>
                          <a:spcPct val="100000"/>
                        </a:lnSpc>
                        <a:spcBef>
                          <a:spcPts val="0"/>
                        </a:spcBef>
                        <a:spcAft>
                          <a:spcPts val="0"/>
                        </a:spcAft>
                        <a:buClr>
                          <a:srgbClr val="000000"/>
                        </a:buClr>
                        <a:buSzPts val="1400"/>
                        <a:buFont typeface="Arial"/>
                        <a:buNone/>
                      </a:pPr>
                      <a:r>
                        <a:rPr b="1" lang="en-US" sz="1300" u="none" cap="none" strike="noStrike"/>
                        <a:t>Income Level </a:t>
                      </a:r>
                      <a:endParaRPr b="1" sz="1300" u="none" cap="none" strike="noStrike"/>
                    </a:p>
                  </a:txBody>
                  <a:tcPr marT="45725" marB="45725" marR="91450" marL="9145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5B9BD5"/>
                    </a:solidFill>
                  </a:tcPr>
                </a:tc>
                <a:tc>
                  <a:txBody>
                    <a:bodyPr/>
                    <a:lstStyle/>
                    <a:p>
                      <a:pPr indent="0" lvl="0" marL="0" marR="0" rtl="0" algn="l">
                        <a:lnSpc>
                          <a:spcPct val="100000"/>
                        </a:lnSpc>
                        <a:spcBef>
                          <a:spcPts val="0"/>
                        </a:spcBef>
                        <a:spcAft>
                          <a:spcPts val="0"/>
                        </a:spcAft>
                        <a:buClr>
                          <a:srgbClr val="000000"/>
                        </a:buClr>
                        <a:buSzPts val="1400"/>
                        <a:buFont typeface="Arial"/>
                        <a:buNone/>
                      </a:pPr>
                      <a:r>
                        <a:rPr b="1" lang="en-US" sz="1300" u="none" cap="none" strike="noStrike"/>
                        <a:t>Region</a:t>
                      </a:r>
                      <a:endParaRPr b="1" sz="1300" u="none" cap="none" strike="noStrike"/>
                    </a:p>
                  </a:txBody>
                  <a:tcPr marT="45725" marB="45725" marR="91450" marL="9145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5B9BD5"/>
                    </a:solidFill>
                  </a:tcPr>
                </a:tc>
              </a:tr>
              <a:tr h="370850">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Jack</a:t>
                      </a:r>
                      <a:endParaRPr sz="1400" u="none" cap="none" strike="noStrike"/>
                    </a:p>
                  </a:txBody>
                  <a:tcPr marT="45725" marB="45725" marR="91450" marL="9145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Male</a:t>
                      </a:r>
                      <a:endParaRPr sz="1400" u="none" cap="none" strike="noStrike"/>
                    </a:p>
                  </a:txBody>
                  <a:tcPr marT="45725" marB="45725" marR="91450" marL="9145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5</a:t>
                      </a:r>
                      <a:endParaRPr sz="1400" u="none" cap="none" strike="noStrike"/>
                    </a:p>
                  </a:txBody>
                  <a:tcPr marT="45725" marB="45725" marR="91450" marL="9145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Yes</a:t>
                      </a:r>
                      <a:endParaRPr sz="1400" u="none" cap="none" strike="noStrike"/>
                    </a:p>
                  </a:txBody>
                  <a:tcPr marT="45725" marB="45725" marR="91450" marL="9145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Platinum</a:t>
                      </a:r>
                      <a:endParaRPr sz="1400" u="none" cap="none" strike="noStrike"/>
                    </a:p>
                  </a:txBody>
                  <a:tcPr marT="45725" marB="45725" marR="91450" marL="9145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7.5</a:t>
                      </a:r>
                      <a:endParaRPr sz="1400" u="none" cap="none" strike="noStrike"/>
                    </a:p>
                  </a:txBody>
                  <a:tcPr marT="45725" marB="45725" marR="91450" marL="9145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Yes</a:t>
                      </a:r>
                      <a:endParaRPr sz="1400" u="none" cap="none" strike="noStrike"/>
                    </a:p>
                  </a:txBody>
                  <a:tcPr marT="45725" marB="45725" marR="91450" marL="9145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Upper</a:t>
                      </a:r>
                      <a:endParaRPr sz="1400" u="none" cap="none" strike="noStrike"/>
                    </a:p>
                  </a:txBody>
                  <a:tcPr marT="45725" marB="45725" marR="91450" marL="9145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BGLR</a:t>
                      </a:r>
                      <a:endParaRPr sz="1400" u="none" cap="none" strike="noStrike"/>
                    </a:p>
                  </a:txBody>
                  <a:tcPr marT="45725" marB="45725" marR="91450" marL="9145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70850">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Jill</a:t>
                      </a:r>
                      <a:endParaRPr sz="1400" u="none" cap="none" strike="noStrike"/>
                    </a:p>
                  </a:txBody>
                  <a:tcPr marT="45725" marB="45725" marR="91450" marL="9145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Female</a:t>
                      </a:r>
                      <a:endParaRPr sz="1400" u="none" cap="none" strike="noStrike"/>
                    </a:p>
                  </a:txBody>
                  <a:tcPr marT="45725" marB="45725" marR="91450" marL="9145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2</a:t>
                      </a:r>
                      <a:endParaRPr sz="1400" u="none" cap="none" strike="noStrike"/>
                    </a:p>
                  </a:txBody>
                  <a:tcPr marT="45725" marB="45725" marR="91450" marL="9145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Yes</a:t>
                      </a:r>
                      <a:endParaRPr sz="1400" u="none" cap="none" strike="noStrike"/>
                    </a:p>
                  </a:txBody>
                  <a:tcPr marT="45725" marB="45725" marR="91450" marL="9145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Gold</a:t>
                      </a:r>
                      <a:endParaRPr sz="1400" u="none" cap="none" strike="noStrike"/>
                    </a:p>
                  </a:txBody>
                  <a:tcPr marT="45725" marB="45725" marR="91450" marL="9145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8.2</a:t>
                      </a:r>
                      <a:endParaRPr sz="1400" u="none" cap="none" strike="noStrike"/>
                    </a:p>
                  </a:txBody>
                  <a:tcPr marT="45725" marB="45725" marR="91450" marL="9145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No</a:t>
                      </a:r>
                      <a:endParaRPr sz="1400" u="none" cap="none" strike="noStrike"/>
                    </a:p>
                  </a:txBody>
                  <a:tcPr marT="45725" marB="45725" marR="91450" marL="9145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Middle</a:t>
                      </a:r>
                      <a:endParaRPr sz="1400" u="none" cap="none" strike="noStrike"/>
                    </a:p>
                  </a:txBody>
                  <a:tcPr marT="45725" marB="45725" marR="91450" marL="9145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DELHI</a:t>
                      </a:r>
                      <a:endParaRPr sz="1400" u="none" cap="none" strike="noStrike"/>
                    </a:p>
                  </a:txBody>
                  <a:tcPr marT="45725" marB="45725" marR="91450" marL="9145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70850">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John</a:t>
                      </a:r>
                      <a:endParaRPr sz="1400" u="none" cap="none" strike="noStrike"/>
                    </a:p>
                  </a:txBody>
                  <a:tcPr marT="45725" marB="45725" marR="91450" marL="9145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Male</a:t>
                      </a:r>
                      <a:endParaRPr sz="1400" u="none" cap="none" strike="noStrike"/>
                    </a:p>
                  </a:txBody>
                  <a:tcPr marT="45725" marB="45725" marR="91450" marL="9145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9</a:t>
                      </a:r>
                      <a:endParaRPr sz="1400" u="none" cap="none" strike="noStrike"/>
                    </a:p>
                  </a:txBody>
                  <a:tcPr marT="45725" marB="45725" marR="91450" marL="9145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No</a:t>
                      </a:r>
                      <a:endParaRPr sz="1400" u="none" cap="none" strike="noStrike"/>
                    </a:p>
                  </a:txBody>
                  <a:tcPr marT="45725" marB="45725" marR="91450" marL="9145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Gold</a:t>
                      </a:r>
                      <a:endParaRPr sz="1400" u="none" cap="none" strike="noStrike"/>
                    </a:p>
                  </a:txBody>
                  <a:tcPr marT="45725" marB="45725" marR="91450" marL="9145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7</a:t>
                      </a:r>
                      <a:endParaRPr sz="1400" u="none" cap="none" strike="noStrike"/>
                    </a:p>
                  </a:txBody>
                  <a:tcPr marT="45725" marB="45725" marR="91450" marL="9145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Yes</a:t>
                      </a:r>
                      <a:endParaRPr sz="1400" u="none" cap="none" strike="noStrike"/>
                    </a:p>
                  </a:txBody>
                  <a:tcPr marT="45725" marB="45725" marR="91450" marL="9145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Lower</a:t>
                      </a:r>
                      <a:endParaRPr sz="1400" u="none" cap="none" strike="noStrike"/>
                    </a:p>
                  </a:txBody>
                  <a:tcPr marT="45725" marB="45725" marR="91450" marL="9145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BGLR</a:t>
                      </a:r>
                      <a:endParaRPr sz="1400" u="none" cap="none" strike="noStrike"/>
                    </a:p>
                  </a:txBody>
                  <a:tcPr marT="45725" marB="45725" marR="91450" marL="9145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70850">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Mary</a:t>
                      </a:r>
                      <a:endParaRPr sz="1400" u="none" cap="none" strike="noStrike"/>
                    </a:p>
                  </a:txBody>
                  <a:tcPr marT="45725" marB="45725" marR="91450" marL="9145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Male</a:t>
                      </a:r>
                      <a:endParaRPr sz="1400" u="none" cap="none" strike="noStrike"/>
                    </a:p>
                  </a:txBody>
                  <a:tcPr marT="45725" marB="45725" marR="91450" marL="9145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6</a:t>
                      </a:r>
                      <a:endParaRPr sz="1400" u="none" cap="none" strike="noStrike"/>
                    </a:p>
                  </a:txBody>
                  <a:tcPr marT="45725" marB="45725" marR="91450" marL="9145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No</a:t>
                      </a:r>
                      <a:endParaRPr sz="1400" u="none" cap="none" strike="noStrike"/>
                    </a:p>
                  </a:txBody>
                  <a:tcPr marT="45725" marB="45725" marR="91450" marL="9145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Gold</a:t>
                      </a:r>
                      <a:endParaRPr sz="1400" u="none" cap="none" strike="noStrike"/>
                    </a:p>
                  </a:txBody>
                  <a:tcPr marT="45725" marB="45725" marR="91450" marL="9145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6.0</a:t>
                      </a:r>
                      <a:endParaRPr sz="1400" u="none" cap="none" strike="noStrike"/>
                    </a:p>
                  </a:txBody>
                  <a:tcPr marT="45725" marB="45725" marR="91450" marL="9145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No</a:t>
                      </a:r>
                      <a:endParaRPr sz="1400" u="none" cap="none" strike="noStrike"/>
                    </a:p>
                  </a:txBody>
                  <a:tcPr marT="45725" marB="45725" marR="91450" marL="9145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Lower</a:t>
                      </a:r>
                      <a:endParaRPr sz="1400" u="none" cap="none" strike="noStrike"/>
                    </a:p>
                  </a:txBody>
                  <a:tcPr marT="45725" marB="45725" marR="91450" marL="9145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BGLR</a:t>
                      </a:r>
                      <a:endParaRPr sz="1400" u="none" cap="none" strike="noStrike"/>
                    </a:p>
                  </a:txBody>
                  <a:tcPr marT="45725" marB="45725" marR="91450" marL="9145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
        <p:nvSpPr>
          <p:cNvPr id="1559" name="Google Shape;1559;p15"/>
          <p:cNvSpPr txBox="1"/>
          <p:nvPr/>
        </p:nvSpPr>
        <p:spPr>
          <a:xfrm>
            <a:off x="8716776" y="6231989"/>
            <a:ext cx="611560" cy="32355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1" i="0" lang="en-US" sz="1600" u="none" cap="none" strike="noStrike">
                <a:solidFill>
                  <a:srgbClr val="000000"/>
                </a:solidFill>
                <a:latin typeface="Tahoma"/>
                <a:ea typeface="Tahoma"/>
                <a:cs typeface="Tahoma"/>
                <a:sym typeface="Tahoma"/>
              </a:rPr>
              <a:t>‹#›</a:t>
            </a:fld>
            <a:r>
              <a:rPr b="1" i="0" lang="en-US" sz="1600" u="none" cap="none" strike="noStrike">
                <a:solidFill>
                  <a:srgbClr val="000000"/>
                </a:solidFill>
                <a:latin typeface="Tahoma"/>
                <a:ea typeface="Tahoma"/>
                <a:cs typeface="Tahoma"/>
                <a:sym typeface="Tahoma"/>
              </a:rPr>
              <a:t>2</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4" name="Shape 1564"/>
        <p:cNvGrpSpPr/>
        <p:nvPr/>
      </p:nvGrpSpPr>
      <p:grpSpPr>
        <a:xfrm>
          <a:off x="0" y="0"/>
          <a:ext cx="0" cy="0"/>
          <a:chOff x="0" y="0"/>
          <a:chExt cx="0" cy="0"/>
        </a:xfrm>
      </p:grpSpPr>
      <p:sp>
        <p:nvSpPr>
          <p:cNvPr id="1565" name="Google Shape;1565;p145"/>
          <p:cNvSpPr txBox="1"/>
          <p:nvPr>
            <p:ph idx="2" type="body"/>
          </p:nvPr>
        </p:nvSpPr>
        <p:spPr>
          <a:xfrm>
            <a:off x="304800" y="152400"/>
            <a:ext cx="6324600" cy="1143000"/>
          </a:xfrm>
          <a:prstGeom prst="rect">
            <a:avLst/>
          </a:prstGeom>
          <a:noFill/>
          <a:ln>
            <a:noFill/>
          </a:ln>
        </p:spPr>
        <p:txBody>
          <a:bodyPr anchorCtr="0" anchor="ctr" bIns="45700" lIns="91425" spcFirstLastPara="1" rIns="91425" wrap="square" tIns="45700">
            <a:normAutofit/>
          </a:bodyPr>
          <a:lstStyle/>
          <a:p>
            <a:pPr indent="0" lvl="0" marL="0" rtl="0" algn="l">
              <a:lnSpc>
                <a:spcPct val="150000"/>
              </a:lnSpc>
              <a:spcBef>
                <a:spcPts val="0"/>
              </a:spcBef>
              <a:spcAft>
                <a:spcPts val="0"/>
              </a:spcAft>
              <a:buClr>
                <a:schemeClr val="dk1"/>
              </a:buClr>
              <a:buSzPts val="2400"/>
              <a:buNone/>
            </a:pPr>
            <a:r>
              <a:rPr lang="en-US" sz="2400"/>
              <a:t>Data Quality</a:t>
            </a:r>
            <a:endParaRPr/>
          </a:p>
          <a:p>
            <a:pPr indent="0" lvl="0" marL="0" rtl="0" algn="l">
              <a:lnSpc>
                <a:spcPct val="150000"/>
              </a:lnSpc>
              <a:spcBef>
                <a:spcPts val="0"/>
              </a:spcBef>
              <a:spcAft>
                <a:spcPts val="0"/>
              </a:spcAft>
              <a:buClr>
                <a:schemeClr val="dk1"/>
              </a:buClr>
              <a:buSzPts val="2400"/>
              <a:buNone/>
            </a:pPr>
            <a:r>
              <a:t/>
            </a:r>
            <a:endParaRPr sz="2400"/>
          </a:p>
        </p:txBody>
      </p:sp>
      <p:grpSp>
        <p:nvGrpSpPr>
          <p:cNvPr id="1566" name="Google Shape;1566;p145"/>
          <p:cNvGrpSpPr/>
          <p:nvPr/>
        </p:nvGrpSpPr>
        <p:grpSpPr>
          <a:xfrm>
            <a:off x="2372621" y="1496972"/>
            <a:ext cx="4083740" cy="4519693"/>
            <a:chOff x="2067821" y="3134"/>
            <a:chExt cx="4083740" cy="4519693"/>
          </a:xfrm>
        </p:grpSpPr>
        <p:sp>
          <p:nvSpPr>
            <p:cNvPr id="1567" name="Google Shape;1567;p145"/>
            <p:cNvSpPr/>
            <p:nvPr/>
          </p:nvSpPr>
          <p:spPr>
            <a:xfrm>
              <a:off x="3520082" y="1668263"/>
              <a:ext cx="1189434" cy="1189434"/>
            </a:xfrm>
            <a:prstGeom prst="ellipse">
              <a:avLst/>
            </a:prstGeom>
            <a:solidFill>
              <a:schemeClr val="accent1"/>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8" name="Google Shape;1568;p145"/>
            <p:cNvSpPr txBox="1"/>
            <p:nvPr/>
          </p:nvSpPr>
          <p:spPr>
            <a:xfrm>
              <a:off x="3694271" y="1842452"/>
              <a:ext cx="841056" cy="841056"/>
            </a:xfrm>
            <a:prstGeom prst="rect">
              <a:avLst/>
            </a:prstGeom>
            <a:noFill/>
            <a:ln>
              <a:noFill/>
            </a:ln>
          </p:spPr>
          <p:txBody>
            <a:bodyPr anchorCtr="0" anchor="ctr" bIns="26650" lIns="26650" spcFirstLastPara="1" rIns="26650" wrap="square" tIns="26650">
              <a:noAutofit/>
            </a:bodyPr>
            <a:lstStyle/>
            <a:p>
              <a:pPr indent="0" lvl="0" marL="0" marR="0" rtl="0" algn="ctr">
                <a:lnSpc>
                  <a:spcPct val="90000"/>
                </a:lnSpc>
                <a:spcBef>
                  <a:spcPts val="0"/>
                </a:spcBef>
                <a:spcAft>
                  <a:spcPts val="0"/>
                </a:spcAft>
                <a:buClr>
                  <a:srgbClr val="000000"/>
                </a:buClr>
                <a:buSzPts val="2100"/>
                <a:buFont typeface="Arial"/>
                <a:buNone/>
              </a:pPr>
              <a:r>
                <a:rPr b="0" i="0" lang="en-US" sz="2100" u="none" cap="none" strike="noStrike">
                  <a:solidFill>
                    <a:srgbClr val="FFFFFF"/>
                  </a:solidFill>
                  <a:latin typeface="Calibri"/>
                  <a:ea typeface="Calibri"/>
                  <a:cs typeface="Calibri"/>
                  <a:sym typeface="Calibri"/>
                </a:rPr>
                <a:t>Quality</a:t>
              </a:r>
              <a:endParaRPr b="0" i="0" sz="2100" u="none" cap="none" strike="noStrike">
                <a:solidFill>
                  <a:srgbClr val="FFFFFF"/>
                </a:solidFill>
                <a:latin typeface="Calibri"/>
                <a:ea typeface="Calibri"/>
                <a:cs typeface="Calibri"/>
                <a:sym typeface="Calibri"/>
              </a:endParaRPr>
            </a:p>
          </p:txBody>
        </p:sp>
        <p:sp>
          <p:nvSpPr>
            <p:cNvPr id="1569" name="Google Shape;1569;p145"/>
            <p:cNvSpPr/>
            <p:nvPr/>
          </p:nvSpPr>
          <p:spPr>
            <a:xfrm rot="-5400000">
              <a:off x="3988740" y="1235347"/>
              <a:ext cx="252118" cy="404407"/>
            </a:xfrm>
            <a:prstGeom prst="rightArrow">
              <a:avLst>
                <a:gd fmla="val 60000" name="adj1"/>
                <a:gd fmla="val 50000" name="adj2"/>
              </a:avLst>
            </a:prstGeom>
            <a:solidFill>
              <a:srgbClr val="B1C0D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0" name="Google Shape;1570;p145"/>
            <p:cNvSpPr txBox="1"/>
            <p:nvPr/>
          </p:nvSpPr>
          <p:spPr>
            <a:xfrm rot="-5400000">
              <a:off x="4026558" y="1354046"/>
              <a:ext cx="176483" cy="242645"/>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rgbClr val="000000"/>
                </a:buClr>
                <a:buSzPts val="1100"/>
                <a:buFont typeface="Arial"/>
                <a:buNone/>
              </a:pPr>
              <a:r>
                <a:t/>
              </a:r>
              <a:endParaRPr b="0" i="0" sz="1100" u="none" cap="none" strike="noStrike">
                <a:solidFill>
                  <a:srgbClr val="FFFFFF"/>
                </a:solidFill>
                <a:latin typeface="Calibri"/>
                <a:ea typeface="Calibri"/>
                <a:cs typeface="Calibri"/>
                <a:sym typeface="Calibri"/>
              </a:endParaRPr>
            </a:p>
          </p:txBody>
        </p:sp>
        <p:sp>
          <p:nvSpPr>
            <p:cNvPr id="1571" name="Google Shape;1571;p145"/>
            <p:cNvSpPr/>
            <p:nvPr/>
          </p:nvSpPr>
          <p:spPr>
            <a:xfrm>
              <a:off x="3520082" y="3134"/>
              <a:ext cx="1189434" cy="1189434"/>
            </a:xfrm>
            <a:prstGeom prst="ellipse">
              <a:avLst/>
            </a:prstGeom>
            <a:solidFill>
              <a:schemeClr val="accent1"/>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2" name="Google Shape;1572;p145"/>
            <p:cNvSpPr txBox="1"/>
            <p:nvPr/>
          </p:nvSpPr>
          <p:spPr>
            <a:xfrm>
              <a:off x="3694271" y="177323"/>
              <a:ext cx="841056" cy="841056"/>
            </a:xfrm>
            <a:prstGeom prst="rect">
              <a:avLst/>
            </a:prstGeom>
            <a:noFill/>
            <a:ln>
              <a:noFill/>
            </a:ln>
          </p:spPr>
          <p:txBody>
            <a:bodyPr anchorCtr="0" anchor="ctr" bIns="13950" lIns="13950" spcFirstLastPara="1" rIns="13950" wrap="square" tIns="13950">
              <a:noAutofit/>
            </a:bodyPr>
            <a:lstStyle/>
            <a:p>
              <a:pPr indent="0" lvl="0" marL="0" marR="0" rtl="0" algn="ctr">
                <a:lnSpc>
                  <a:spcPct val="90000"/>
                </a:lnSpc>
                <a:spcBef>
                  <a:spcPts val="0"/>
                </a:spcBef>
                <a:spcAft>
                  <a:spcPts val="0"/>
                </a:spcAft>
                <a:buClr>
                  <a:srgbClr val="000000"/>
                </a:buClr>
                <a:buSzPts val="1100"/>
                <a:buFont typeface="Arial"/>
                <a:buNone/>
              </a:pPr>
              <a:r>
                <a:rPr b="0" i="0" lang="en-US" sz="1100" u="none" cap="none" strike="noStrike">
                  <a:solidFill>
                    <a:srgbClr val="FFFFFF"/>
                  </a:solidFill>
                  <a:latin typeface="Calibri"/>
                  <a:ea typeface="Calibri"/>
                  <a:cs typeface="Calibri"/>
                  <a:sym typeface="Calibri"/>
                </a:rPr>
                <a:t>Correct</a:t>
              </a:r>
              <a:endParaRPr b="0" i="0" sz="1100" u="none" cap="none" strike="noStrike">
                <a:solidFill>
                  <a:srgbClr val="FFFFFF"/>
                </a:solidFill>
                <a:latin typeface="Calibri"/>
                <a:ea typeface="Calibri"/>
                <a:cs typeface="Calibri"/>
                <a:sym typeface="Calibri"/>
              </a:endParaRPr>
            </a:p>
          </p:txBody>
        </p:sp>
        <p:sp>
          <p:nvSpPr>
            <p:cNvPr id="1573" name="Google Shape;1573;p145"/>
            <p:cNvSpPr/>
            <p:nvPr/>
          </p:nvSpPr>
          <p:spPr>
            <a:xfrm rot="-1800000">
              <a:off x="4703583" y="1648062"/>
              <a:ext cx="252118" cy="404407"/>
            </a:xfrm>
            <a:prstGeom prst="rightArrow">
              <a:avLst>
                <a:gd fmla="val 60000" name="adj1"/>
                <a:gd fmla="val 50000" name="adj2"/>
              </a:avLst>
            </a:prstGeom>
            <a:solidFill>
              <a:srgbClr val="B1C0D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4" name="Google Shape;1574;p145"/>
            <p:cNvSpPr txBox="1"/>
            <p:nvPr/>
          </p:nvSpPr>
          <p:spPr>
            <a:xfrm rot="-1800000">
              <a:off x="4708650" y="1747852"/>
              <a:ext cx="176483" cy="242645"/>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rgbClr val="000000"/>
                </a:buClr>
                <a:buSzPts val="1100"/>
                <a:buFont typeface="Arial"/>
                <a:buNone/>
              </a:pPr>
              <a:r>
                <a:t/>
              </a:r>
              <a:endParaRPr b="0" i="0" sz="1100" u="none" cap="none" strike="noStrike">
                <a:solidFill>
                  <a:srgbClr val="FFFFFF"/>
                </a:solidFill>
                <a:latin typeface="Calibri"/>
                <a:ea typeface="Calibri"/>
                <a:cs typeface="Calibri"/>
                <a:sym typeface="Calibri"/>
              </a:endParaRPr>
            </a:p>
          </p:txBody>
        </p:sp>
        <p:sp>
          <p:nvSpPr>
            <p:cNvPr id="1575" name="Google Shape;1575;p145"/>
            <p:cNvSpPr/>
            <p:nvPr/>
          </p:nvSpPr>
          <p:spPr>
            <a:xfrm>
              <a:off x="4962127" y="835698"/>
              <a:ext cx="1189434" cy="1189434"/>
            </a:xfrm>
            <a:prstGeom prst="ellipse">
              <a:avLst/>
            </a:prstGeom>
            <a:solidFill>
              <a:schemeClr val="accent1"/>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6" name="Google Shape;1576;p145"/>
            <p:cNvSpPr txBox="1"/>
            <p:nvPr/>
          </p:nvSpPr>
          <p:spPr>
            <a:xfrm>
              <a:off x="5136316" y="1009887"/>
              <a:ext cx="841056" cy="841056"/>
            </a:xfrm>
            <a:prstGeom prst="rect">
              <a:avLst/>
            </a:prstGeom>
            <a:noFill/>
            <a:ln>
              <a:noFill/>
            </a:ln>
          </p:spPr>
          <p:txBody>
            <a:bodyPr anchorCtr="0" anchor="ctr" bIns="13950" lIns="13950" spcFirstLastPara="1" rIns="13950" wrap="square" tIns="13950">
              <a:noAutofit/>
            </a:bodyPr>
            <a:lstStyle/>
            <a:p>
              <a:pPr indent="0" lvl="0" marL="0" marR="0" rtl="0" algn="ctr">
                <a:lnSpc>
                  <a:spcPct val="90000"/>
                </a:lnSpc>
                <a:spcBef>
                  <a:spcPts val="0"/>
                </a:spcBef>
                <a:spcAft>
                  <a:spcPts val="0"/>
                </a:spcAft>
                <a:buClr>
                  <a:srgbClr val="000000"/>
                </a:buClr>
                <a:buSzPts val="1100"/>
                <a:buFont typeface="Arial"/>
                <a:buNone/>
              </a:pPr>
              <a:r>
                <a:rPr b="0" i="0" lang="en-US" sz="1100" u="none" cap="none" strike="noStrike">
                  <a:solidFill>
                    <a:srgbClr val="FFFFFF"/>
                  </a:solidFill>
                  <a:latin typeface="Calibri"/>
                  <a:ea typeface="Calibri"/>
                  <a:cs typeface="Calibri"/>
                  <a:sym typeface="Calibri"/>
                </a:rPr>
                <a:t>Interpretable</a:t>
              </a:r>
              <a:endParaRPr b="0" i="0" sz="1100" u="none" cap="none" strike="noStrike">
                <a:solidFill>
                  <a:srgbClr val="FFFFFF"/>
                </a:solidFill>
                <a:latin typeface="Calibri"/>
                <a:ea typeface="Calibri"/>
                <a:cs typeface="Calibri"/>
                <a:sym typeface="Calibri"/>
              </a:endParaRPr>
            </a:p>
          </p:txBody>
        </p:sp>
        <p:sp>
          <p:nvSpPr>
            <p:cNvPr id="1577" name="Google Shape;1577;p145"/>
            <p:cNvSpPr/>
            <p:nvPr/>
          </p:nvSpPr>
          <p:spPr>
            <a:xfrm rot="1800000">
              <a:off x="4703583" y="2473491"/>
              <a:ext cx="252118" cy="404407"/>
            </a:xfrm>
            <a:prstGeom prst="rightArrow">
              <a:avLst>
                <a:gd fmla="val 60000" name="adj1"/>
                <a:gd fmla="val 50000" name="adj2"/>
              </a:avLst>
            </a:prstGeom>
            <a:solidFill>
              <a:srgbClr val="B1C0D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8" name="Google Shape;1578;p145"/>
            <p:cNvSpPr txBox="1"/>
            <p:nvPr/>
          </p:nvSpPr>
          <p:spPr>
            <a:xfrm rot="1800000">
              <a:off x="4708650" y="2535463"/>
              <a:ext cx="176483" cy="242645"/>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rgbClr val="000000"/>
                </a:buClr>
                <a:buSzPts val="1100"/>
                <a:buFont typeface="Arial"/>
                <a:buNone/>
              </a:pPr>
              <a:r>
                <a:t/>
              </a:r>
              <a:endParaRPr b="0" i="0" sz="1100" u="none" cap="none" strike="noStrike">
                <a:solidFill>
                  <a:srgbClr val="FFFFFF"/>
                </a:solidFill>
                <a:latin typeface="Calibri"/>
                <a:ea typeface="Calibri"/>
                <a:cs typeface="Calibri"/>
                <a:sym typeface="Calibri"/>
              </a:endParaRPr>
            </a:p>
          </p:txBody>
        </p:sp>
        <p:sp>
          <p:nvSpPr>
            <p:cNvPr id="1579" name="Google Shape;1579;p145"/>
            <p:cNvSpPr/>
            <p:nvPr/>
          </p:nvSpPr>
          <p:spPr>
            <a:xfrm>
              <a:off x="4962127" y="2500828"/>
              <a:ext cx="1189434" cy="1189434"/>
            </a:xfrm>
            <a:prstGeom prst="ellipse">
              <a:avLst/>
            </a:prstGeom>
            <a:solidFill>
              <a:schemeClr val="accent1"/>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0" name="Google Shape;1580;p145"/>
            <p:cNvSpPr txBox="1"/>
            <p:nvPr/>
          </p:nvSpPr>
          <p:spPr>
            <a:xfrm>
              <a:off x="5136316" y="2675017"/>
              <a:ext cx="841056" cy="841056"/>
            </a:xfrm>
            <a:prstGeom prst="rect">
              <a:avLst/>
            </a:prstGeom>
            <a:noFill/>
            <a:ln>
              <a:noFill/>
            </a:ln>
          </p:spPr>
          <p:txBody>
            <a:bodyPr anchorCtr="0" anchor="ctr" bIns="13950" lIns="13950" spcFirstLastPara="1" rIns="13950" wrap="square" tIns="13950">
              <a:noAutofit/>
            </a:bodyPr>
            <a:lstStyle/>
            <a:p>
              <a:pPr indent="0" lvl="0" marL="0" marR="0" rtl="0" algn="ctr">
                <a:lnSpc>
                  <a:spcPct val="90000"/>
                </a:lnSpc>
                <a:spcBef>
                  <a:spcPts val="0"/>
                </a:spcBef>
                <a:spcAft>
                  <a:spcPts val="0"/>
                </a:spcAft>
                <a:buClr>
                  <a:srgbClr val="000000"/>
                </a:buClr>
                <a:buSzPts val="1100"/>
                <a:buFont typeface="Arial"/>
                <a:buNone/>
              </a:pPr>
              <a:r>
                <a:rPr b="0" i="0" lang="en-US" sz="1100" u="none" cap="none" strike="noStrike">
                  <a:solidFill>
                    <a:srgbClr val="FFFFFF"/>
                  </a:solidFill>
                  <a:latin typeface="Calibri"/>
                  <a:ea typeface="Calibri"/>
                  <a:cs typeface="Calibri"/>
                  <a:sym typeface="Calibri"/>
                </a:rPr>
                <a:t>Usable on Demand</a:t>
              </a:r>
              <a:endParaRPr b="0" i="0" sz="1100" u="none" cap="none" strike="noStrike">
                <a:solidFill>
                  <a:srgbClr val="FFFFFF"/>
                </a:solidFill>
                <a:latin typeface="Calibri"/>
                <a:ea typeface="Calibri"/>
                <a:cs typeface="Calibri"/>
                <a:sym typeface="Calibri"/>
              </a:endParaRPr>
            </a:p>
          </p:txBody>
        </p:sp>
        <p:sp>
          <p:nvSpPr>
            <p:cNvPr id="1581" name="Google Shape;1581;p145"/>
            <p:cNvSpPr/>
            <p:nvPr/>
          </p:nvSpPr>
          <p:spPr>
            <a:xfrm rot="5400000">
              <a:off x="3988740" y="2886206"/>
              <a:ext cx="252118" cy="404407"/>
            </a:xfrm>
            <a:prstGeom prst="rightArrow">
              <a:avLst>
                <a:gd fmla="val 60000" name="adj1"/>
                <a:gd fmla="val 50000" name="adj2"/>
              </a:avLst>
            </a:prstGeom>
            <a:solidFill>
              <a:srgbClr val="B1C0D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2" name="Google Shape;1582;p145"/>
            <p:cNvSpPr txBox="1"/>
            <p:nvPr/>
          </p:nvSpPr>
          <p:spPr>
            <a:xfrm rot="5400000">
              <a:off x="4026558" y="2929270"/>
              <a:ext cx="176483" cy="242645"/>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rgbClr val="000000"/>
                </a:buClr>
                <a:buSzPts val="1100"/>
                <a:buFont typeface="Arial"/>
                <a:buNone/>
              </a:pPr>
              <a:r>
                <a:t/>
              </a:r>
              <a:endParaRPr b="0" i="0" sz="1100" u="none" cap="none" strike="noStrike">
                <a:solidFill>
                  <a:srgbClr val="FFFFFF"/>
                </a:solidFill>
                <a:latin typeface="Calibri"/>
                <a:ea typeface="Calibri"/>
                <a:cs typeface="Calibri"/>
                <a:sym typeface="Calibri"/>
              </a:endParaRPr>
            </a:p>
          </p:txBody>
        </p:sp>
        <p:sp>
          <p:nvSpPr>
            <p:cNvPr id="1583" name="Google Shape;1583;p145"/>
            <p:cNvSpPr/>
            <p:nvPr/>
          </p:nvSpPr>
          <p:spPr>
            <a:xfrm>
              <a:off x="3520082" y="3333393"/>
              <a:ext cx="1189434" cy="1189434"/>
            </a:xfrm>
            <a:prstGeom prst="ellipse">
              <a:avLst/>
            </a:prstGeom>
            <a:solidFill>
              <a:schemeClr val="accent1"/>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4" name="Google Shape;1584;p145"/>
            <p:cNvSpPr txBox="1"/>
            <p:nvPr/>
          </p:nvSpPr>
          <p:spPr>
            <a:xfrm>
              <a:off x="3694271" y="3507582"/>
              <a:ext cx="841056" cy="841056"/>
            </a:xfrm>
            <a:prstGeom prst="rect">
              <a:avLst/>
            </a:prstGeom>
            <a:noFill/>
            <a:ln>
              <a:noFill/>
            </a:ln>
          </p:spPr>
          <p:txBody>
            <a:bodyPr anchorCtr="0" anchor="ctr" bIns="13950" lIns="13950" spcFirstLastPara="1" rIns="13950" wrap="square" tIns="13950">
              <a:noAutofit/>
            </a:bodyPr>
            <a:lstStyle/>
            <a:p>
              <a:pPr indent="0" lvl="0" marL="0" marR="0" rtl="0" algn="ctr">
                <a:lnSpc>
                  <a:spcPct val="90000"/>
                </a:lnSpc>
                <a:spcBef>
                  <a:spcPts val="0"/>
                </a:spcBef>
                <a:spcAft>
                  <a:spcPts val="0"/>
                </a:spcAft>
                <a:buClr>
                  <a:srgbClr val="000000"/>
                </a:buClr>
                <a:buSzPts val="1100"/>
                <a:buFont typeface="Arial"/>
                <a:buNone/>
              </a:pPr>
              <a:r>
                <a:rPr b="0" i="0" lang="en-US" sz="1100" u="none" cap="none" strike="noStrike">
                  <a:solidFill>
                    <a:srgbClr val="FFFFFF"/>
                  </a:solidFill>
                  <a:latin typeface="Calibri"/>
                  <a:ea typeface="Calibri"/>
                  <a:cs typeface="Calibri"/>
                  <a:sym typeface="Calibri"/>
                </a:rPr>
                <a:t>Complete</a:t>
              </a:r>
              <a:endParaRPr b="0" i="0" sz="1100" u="none" cap="none" strike="noStrike">
                <a:solidFill>
                  <a:srgbClr val="FFFFFF"/>
                </a:solidFill>
                <a:latin typeface="Calibri"/>
                <a:ea typeface="Calibri"/>
                <a:cs typeface="Calibri"/>
                <a:sym typeface="Calibri"/>
              </a:endParaRPr>
            </a:p>
          </p:txBody>
        </p:sp>
        <p:sp>
          <p:nvSpPr>
            <p:cNvPr id="1585" name="Google Shape;1585;p145"/>
            <p:cNvSpPr/>
            <p:nvPr/>
          </p:nvSpPr>
          <p:spPr>
            <a:xfrm rot="9020808">
              <a:off x="3289645" y="2462784"/>
              <a:ext cx="238042" cy="404407"/>
            </a:xfrm>
            <a:prstGeom prst="rightArrow">
              <a:avLst>
                <a:gd fmla="val 60000" name="adj1"/>
                <a:gd fmla="val 50000" name="adj2"/>
              </a:avLst>
            </a:prstGeom>
            <a:solidFill>
              <a:srgbClr val="B1C0D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6" name="Google Shape;1586;p145"/>
            <p:cNvSpPr txBox="1"/>
            <p:nvPr/>
          </p:nvSpPr>
          <p:spPr>
            <a:xfrm rot="-1779192">
              <a:off x="3356382" y="2525999"/>
              <a:ext cx="166629" cy="242645"/>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rgbClr val="000000"/>
                </a:buClr>
                <a:buSzPts val="1100"/>
                <a:buFont typeface="Arial"/>
                <a:buNone/>
              </a:pPr>
              <a:r>
                <a:t/>
              </a:r>
              <a:endParaRPr b="0" i="0" sz="1100" u="none" cap="none" strike="noStrike">
                <a:solidFill>
                  <a:srgbClr val="FFFFFF"/>
                </a:solidFill>
                <a:latin typeface="Calibri"/>
                <a:ea typeface="Calibri"/>
                <a:cs typeface="Calibri"/>
                <a:sym typeface="Calibri"/>
              </a:endParaRPr>
            </a:p>
          </p:txBody>
        </p:sp>
        <p:sp>
          <p:nvSpPr>
            <p:cNvPr id="1587" name="Google Shape;1587;p145"/>
            <p:cNvSpPr/>
            <p:nvPr/>
          </p:nvSpPr>
          <p:spPr>
            <a:xfrm>
              <a:off x="2096105" y="2478945"/>
              <a:ext cx="1189434" cy="1189434"/>
            </a:xfrm>
            <a:prstGeom prst="ellipse">
              <a:avLst/>
            </a:prstGeom>
            <a:solidFill>
              <a:schemeClr val="accent1"/>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8" name="Google Shape;1588;p145"/>
            <p:cNvSpPr txBox="1"/>
            <p:nvPr/>
          </p:nvSpPr>
          <p:spPr>
            <a:xfrm>
              <a:off x="2270294" y="2653134"/>
              <a:ext cx="841056" cy="841056"/>
            </a:xfrm>
            <a:prstGeom prst="rect">
              <a:avLst/>
            </a:prstGeom>
            <a:noFill/>
            <a:ln>
              <a:noFill/>
            </a:ln>
          </p:spPr>
          <p:txBody>
            <a:bodyPr anchorCtr="0" anchor="ctr" bIns="13950" lIns="13950" spcFirstLastPara="1" rIns="13950" wrap="square" tIns="13950">
              <a:noAutofit/>
            </a:bodyPr>
            <a:lstStyle/>
            <a:p>
              <a:pPr indent="0" lvl="0" marL="0" marR="0" rtl="0" algn="ctr">
                <a:lnSpc>
                  <a:spcPct val="90000"/>
                </a:lnSpc>
                <a:spcBef>
                  <a:spcPts val="0"/>
                </a:spcBef>
                <a:spcAft>
                  <a:spcPts val="0"/>
                </a:spcAft>
                <a:buClr>
                  <a:srgbClr val="000000"/>
                </a:buClr>
                <a:buSzPts val="1100"/>
                <a:buFont typeface="Arial"/>
                <a:buNone/>
              </a:pPr>
              <a:r>
                <a:rPr b="0" i="0" lang="en-US" sz="1100" u="none" cap="none" strike="noStrike">
                  <a:solidFill>
                    <a:srgbClr val="FFFFFF"/>
                  </a:solidFill>
                  <a:latin typeface="Calibri"/>
                  <a:ea typeface="Calibri"/>
                  <a:cs typeface="Calibri"/>
                  <a:sym typeface="Calibri"/>
                </a:rPr>
                <a:t>Trustable</a:t>
              </a:r>
              <a:endParaRPr b="0" i="0" sz="1100" u="none" cap="none" strike="noStrike">
                <a:solidFill>
                  <a:srgbClr val="FFFFFF"/>
                </a:solidFill>
                <a:latin typeface="Calibri"/>
                <a:ea typeface="Calibri"/>
                <a:cs typeface="Calibri"/>
                <a:sym typeface="Calibri"/>
              </a:endParaRPr>
            </a:p>
          </p:txBody>
        </p:sp>
        <p:sp>
          <p:nvSpPr>
            <p:cNvPr id="1589" name="Google Shape;1589;p145"/>
            <p:cNvSpPr/>
            <p:nvPr/>
          </p:nvSpPr>
          <p:spPr>
            <a:xfrm rot="-8948646">
              <a:off x="3262035" y="1630819"/>
              <a:ext cx="266203" cy="404407"/>
            </a:xfrm>
            <a:prstGeom prst="rightArrow">
              <a:avLst>
                <a:gd fmla="val 60000" name="adj1"/>
                <a:gd fmla="val 50000" name="adj2"/>
              </a:avLst>
            </a:prstGeom>
            <a:solidFill>
              <a:srgbClr val="B1C0D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0" name="Google Shape;1590;p145"/>
            <p:cNvSpPr txBox="1"/>
            <p:nvPr/>
          </p:nvSpPr>
          <p:spPr>
            <a:xfrm rot="1851354">
              <a:off x="3336244" y="1732180"/>
              <a:ext cx="186342" cy="242645"/>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rgbClr val="000000"/>
                </a:buClr>
                <a:buSzPts val="1100"/>
                <a:buFont typeface="Arial"/>
                <a:buNone/>
              </a:pPr>
              <a:r>
                <a:t/>
              </a:r>
              <a:endParaRPr b="0" i="0" sz="1100" u="none" cap="none" strike="noStrike">
                <a:solidFill>
                  <a:srgbClr val="FFFFFF"/>
                </a:solidFill>
                <a:latin typeface="Calibri"/>
                <a:ea typeface="Calibri"/>
                <a:cs typeface="Calibri"/>
                <a:sym typeface="Calibri"/>
              </a:endParaRPr>
            </a:p>
          </p:txBody>
        </p:sp>
        <p:sp>
          <p:nvSpPr>
            <p:cNvPr id="1591" name="Google Shape;1591;p145"/>
            <p:cNvSpPr/>
            <p:nvPr/>
          </p:nvSpPr>
          <p:spPr>
            <a:xfrm>
              <a:off x="2067821" y="800620"/>
              <a:ext cx="1189434" cy="1189434"/>
            </a:xfrm>
            <a:prstGeom prst="ellipse">
              <a:avLst/>
            </a:prstGeom>
            <a:solidFill>
              <a:schemeClr val="accent1"/>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2" name="Google Shape;1592;p145"/>
            <p:cNvSpPr txBox="1"/>
            <p:nvPr/>
          </p:nvSpPr>
          <p:spPr>
            <a:xfrm>
              <a:off x="2242010" y="974809"/>
              <a:ext cx="841056" cy="841056"/>
            </a:xfrm>
            <a:prstGeom prst="rect">
              <a:avLst/>
            </a:prstGeom>
            <a:noFill/>
            <a:ln>
              <a:noFill/>
            </a:ln>
          </p:spPr>
          <p:txBody>
            <a:bodyPr anchorCtr="0" anchor="ctr" bIns="13950" lIns="13950" spcFirstLastPara="1" rIns="13950" wrap="square" tIns="13950">
              <a:noAutofit/>
            </a:bodyPr>
            <a:lstStyle/>
            <a:p>
              <a:pPr indent="0" lvl="0" marL="0" marR="0" rtl="0" algn="ctr">
                <a:lnSpc>
                  <a:spcPct val="90000"/>
                </a:lnSpc>
                <a:spcBef>
                  <a:spcPts val="0"/>
                </a:spcBef>
                <a:spcAft>
                  <a:spcPts val="0"/>
                </a:spcAft>
                <a:buClr>
                  <a:srgbClr val="000000"/>
                </a:buClr>
                <a:buSzPts val="1100"/>
                <a:buFont typeface="Arial"/>
                <a:buNone/>
              </a:pPr>
              <a:r>
                <a:rPr b="0" i="0" lang="en-US" sz="1100" u="none" cap="none" strike="noStrike">
                  <a:solidFill>
                    <a:srgbClr val="FFFFFF"/>
                  </a:solidFill>
                  <a:latin typeface="Calibri"/>
                  <a:ea typeface="Calibri"/>
                  <a:cs typeface="Calibri"/>
                  <a:sym typeface="Calibri"/>
                </a:rPr>
                <a:t>Consistent</a:t>
              </a:r>
              <a:endParaRPr b="0" i="0" sz="1100" u="none" cap="none" strike="noStrike">
                <a:solidFill>
                  <a:srgbClr val="FFFFFF"/>
                </a:solidFill>
                <a:latin typeface="Calibri"/>
                <a:ea typeface="Calibri"/>
                <a:cs typeface="Calibri"/>
                <a:sym typeface="Calibri"/>
              </a:endParaRPr>
            </a:p>
          </p:txBody>
        </p:sp>
      </p:grpSp>
      <p:sp>
        <p:nvSpPr>
          <p:cNvPr id="1593" name="Google Shape;1593;p145"/>
          <p:cNvSpPr txBox="1"/>
          <p:nvPr/>
        </p:nvSpPr>
        <p:spPr>
          <a:xfrm>
            <a:off x="8716776" y="6231989"/>
            <a:ext cx="611560" cy="32355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1" i="0" lang="en-US" sz="1600" u="none" cap="none" strike="noStrike">
                <a:solidFill>
                  <a:srgbClr val="000000"/>
                </a:solidFill>
                <a:latin typeface="Tahoma"/>
                <a:ea typeface="Tahoma"/>
                <a:cs typeface="Tahoma"/>
                <a:sym typeface="Tahoma"/>
              </a:rPr>
              <a:t>‹#›</a:t>
            </a:fld>
            <a:r>
              <a:rPr b="1" i="0" lang="en-US" sz="1600" u="none" cap="none" strike="noStrike">
                <a:solidFill>
                  <a:srgbClr val="000000"/>
                </a:solidFill>
                <a:latin typeface="Tahoma"/>
                <a:ea typeface="Tahoma"/>
                <a:cs typeface="Tahoma"/>
                <a:sym typeface="Tahoma"/>
              </a:rPr>
              <a:t>3</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7" name="Shape 1597"/>
        <p:cNvGrpSpPr/>
        <p:nvPr/>
      </p:nvGrpSpPr>
      <p:grpSpPr>
        <a:xfrm>
          <a:off x="0" y="0"/>
          <a:ext cx="0" cy="0"/>
          <a:chOff x="0" y="0"/>
          <a:chExt cx="0" cy="0"/>
        </a:xfrm>
      </p:grpSpPr>
      <p:sp>
        <p:nvSpPr>
          <p:cNvPr id="1598" name="Google Shape;1598;p146"/>
          <p:cNvSpPr txBox="1"/>
          <p:nvPr>
            <p:ph idx="1" type="body"/>
          </p:nvPr>
        </p:nvSpPr>
        <p:spPr>
          <a:xfrm>
            <a:off x="304800" y="1493837"/>
            <a:ext cx="8229600" cy="4525963"/>
          </a:xfrm>
          <a:prstGeom prst="rect">
            <a:avLst/>
          </a:prstGeom>
          <a:noFill/>
          <a:ln>
            <a:noFill/>
          </a:ln>
        </p:spPr>
        <p:txBody>
          <a:bodyPr anchorCtr="0" anchor="t" bIns="45700" lIns="91425" spcFirstLastPara="1" rIns="91425" wrap="square" tIns="45700">
            <a:normAutofit/>
          </a:bodyPr>
          <a:lstStyle/>
          <a:p>
            <a:pPr indent="-342900" lvl="0" marL="342900" marR="0" rtl="0" algn="l">
              <a:lnSpc>
                <a:spcPct val="100000"/>
              </a:lnSpc>
              <a:spcBef>
                <a:spcPts val="480"/>
              </a:spcBef>
              <a:spcAft>
                <a:spcPts val="0"/>
              </a:spcAft>
              <a:buClr>
                <a:srgbClr val="101141"/>
              </a:buClr>
              <a:buSzPts val="2400"/>
              <a:buFont typeface="Arial"/>
              <a:buNone/>
            </a:pPr>
            <a:r>
              <a:rPr lang="en-US"/>
              <a:t>What kinds of data quality problems?</a:t>
            </a:r>
            <a:endParaRPr/>
          </a:p>
          <a:p>
            <a:pPr indent="-342900" lvl="0" marL="342900" marR="0" rtl="0" algn="l">
              <a:lnSpc>
                <a:spcPct val="100000"/>
              </a:lnSpc>
              <a:spcBef>
                <a:spcPts val="480"/>
              </a:spcBef>
              <a:spcAft>
                <a:spcPts val="0"/>
              </a:spcAft>
              <a:buClr>
                <a:srgbClr val="101141"/>
              </a:buClr>
              <a:buSzPts val="2400"/>
              <a:buFont typeface="Arial"/>
              <a:buNone/>
            </a:pPr>
            <a:r>
              <a:rPr lang="en-US"/>
              <a:t>How can we detect problems with the data? </a:t>
            </a:r>
            <a:endParaRPr/>
          </a:p>
          <a:p>
            <a:pPr indent="-342900" lvl="0" marL="342900" marR="0" rtl="0" algn="l">
              <a:lnSpc>
                <a:spcPct val="100000"/>
              </a:lnSpc>
              <a:spcBef>
                <a:spcPts val="480"/>
              </a:spcBef>
              <a:spcAft>
                <a:spcPts val="0"/>
              </a:spcAft>
              <a:buClr>
                <a:srgbClr val="101141"/>
              </a:buClr>
              <a:buSzPts val="2400"/>
              <a:buFont typeface="Arial"/>
              <a:buNone/>
            </a:pPr>
            <a:r>
              <a:rPr lang="en-US"/>
              <a:t>What can we do about these problems? </a:t>
            </a:r>
            <a:endParaRPr/>
          </a:p>
          <a:p>
            <a:pPr indent="-228600" lvl="4" marL="2286000" rtl="0" algn="l">
              <a:lnSpc>
                <a:spcPct val="100000"/>
              </a:lnSpc>
              <a:spcBef>
                <a:spcPts val="400"/>
              </a:spcBef>
              <a:spcAft>
                <a:spcPts val="0"/>
              </a:spcAft>
              <a:buSzPts val="2000"/>
              <a:buNone/>
            </a:pPr>
            <a:r>
              <a:t/>
            </a:r>
            <a:endParaRPr/>
          </a:p>
          <a:p>
            <a:pPr indent="-228600" lvl="4" marL="2286000" rtl="0" algn="l">
              <a:lnSpc>
                <a:spcPct val="100000"/>
              </a:lnSpc>
              <a:spcBef>
                <a:spcPts val="400"/>
              </a:spcBef>
              <a:spcAft>
                <a:spcPts val="0"/>
              </a:spcAft>
              <a:buSzPts val="2000"/>
              <a:buNone/>
            </a:pPr>
            <a:r>
              <a:t/>
            </a:r>
            <a:endParaRPr/>
          </a:p>
          <a:p>
            <a:pPr indent="-342900" lvl="0" marL="342900" marR="0" rtl="0" algn="l">
              <a:lnSpc>
                <a:spcPct val="100000"/>
              </a:lnSpc>
              <a:spcBef>
                <a:spcPts val="480"/>
              </a:spcBef>
              <a:spcAft>
                <a:spcPts val="0"/>
              </a:spcAft>
              <a:buClr>
                <a:srgbClr val="101141"/>
              </a:buClr>
              <a:buSzPts val="2400"/>
              <a:buFont typeface="Arial"/>
              <a:buNone/>
            </a:pPr>
            <a:r>
              <a:rPr lang="en-US"/>
              <a:t>Examples of data quality problems: </a:t>
            </a:r>
            <a:endParaRPr/>
          </a:p>
          <a:p>
            <a:pPr indent="-285750" lvl="1" marL="742950" rtl="0" algn="l">
              <a:lnSpc>
                <a:spcPct val="100000"/>
              </a:lnSpc>
              <a:spcBef>
                <a:spcPts val="320"/>
              </a:spcBef>
              <a:spcAft>
                <a:spcPts val="0"/>
              </a:spcAft>
              <a:buSzPts val="1600"/>
              <a:buChar char="–"/>
            </a:pPr>
            <a:r>
              <a:rPr lang="en-US"/>
              <a:t>Noise and outliers </a:t>
            </a:r>
            <a:endParaRPr/>
          </a:p>
          <a:p>
            <a:pPr indent="-285750" lvl="1" marL="742950" rtl="0" algn="l">
              <a:lnSpc>
                <a:spcPct val="100000"/>
              </a:lnSpc>
              <a:spcBef>
                <a:spcPts val="320"/>
              </a:spcBef>
              <a:spcAft>
                <a:spcPts val="0"/>
              </a:spcAft>
              <a:buSzPts val="1600"/>
              <a:buChar char="–"/>
            </a:pPr>
            <a:r>
              <a:rPr lang="en-US"/>
              <a:t>Wrong data </a:t>
            </a:r>
            <a:endParaRPr/>
          </a:p>
          <a:p>
            <a:pPr indent="-285750" lvl="1" marL="742950" rtl="0" algn="l">
              <a:lnSpc>
                <a:spcPct val="100000"/>
              </a:lnSpc>
              <a:spcBef>
                <a:spcPts val="320"/>
              </a:spcBef>
              <a:spcAft>
                <a:spcPts val="0"/>
              </a:spcAft>
              <a:buSzPts val="1600"/>
              <a:buChar char="–"/>
            </a:pPr>
            <a:r>
              <a:rPr lang="en-US"/>
              <a:t>Fake data </a:t>
            </a:r>
            <a:endParaRPr/>
          </a:p>
          <a:p>
            <a:pPr indent="-285750" lvl="1" marL="742950" rtl="0" algn="l">
              <a:lnSpc>
                <a:spcPct val="100000"/>
              </a:lnSpc>
              <a:spcBef>
                <a:spcPts val="320"/>
              </a:spcBef>
              <a:spcAft>
                <a:spcPts val="0"/>
              </a:spcAft>
              <a:buSzPts val="1600"/>
              <a:buChar char="–"/>
            </a:pPr>
            <a:r>
              <a:rPr lang="en-US"/>
              <a:t>Missing values </a:t>
            </a:r>
            <a:endParaRPr/>
          </a:p>
          <a:p>
            <a:pPr indent="-285750" lvl="1" marL="742950" rtl="0" algn="l">
              <a:lnSpc>
                <a:spcPct val="100000"/>
              </a:lnSpc>
              <a:spcBef>
                <a:spcPts val="320"/>
              </a:spcBef>
              <a:spcAft>
                <a:spcPts val="0"/>
              </a:spcAft>
              <a:buSzPts val="1600"/>
              <a:buChar char="–"/>
            </a:pPr>
            <a:r>
              <a:rPr lang="en-US"/>
              <a:t>Duplicate data </a:t>
            </a:r>
            <a:endParaRPr/>
          </a:p>
        </p:txBody>
      </p:sp>
      <p:sp>
        <p:nvSpPr>
          <p:cNvPr id="1599" name="Google Shape;1599;p146"/>
          <p:cNvSpPr txBox="1"/>
          <p:nvPr>
            <p:ph idx="4294967295" type="title"/>
          </p:nvPr>
        </p:nvSpPr>
        <p:spPr>
          <a:xfrm>
            <a:off x="0" y="274638"/>
            <a:ext cx="8229600" cy="1143000"/>
          </a:xfrm>
          <a:prstGeom prst="rect">
            <a:avLst/>
          </a:prstGeom>
          <a:noFill/>
          <a:ln>
            <a:noFill/>
          </a:ln>
        </p:spPr>
        <p:txBody>
          <a:bodyPr anchorCtr="0" anchor="ctr" bIns="45700" lIns="91425" spcFirstLastPara="1" rIns="91425" wrap="square" tIns="45700">
            <a:normAutofit/>
          </a:bodyPr>
          <a:lstStyle/>
          <a:p>
            <a:pPr indent="0" lvl="0" marL="0" marR="0" rtl="0" algn="ctr">
              <a:lnSpc>
                <a:spcPct val="100000"/>
              </a:lnSpc>
              <a:spcBef>
                <a:spcPts val="0"/>
              </a:spcBef>
              <a:spcAft>
                <a:spcPts val="0"/>
              </a:spcAft>
              <a:buClr>
                <a:schemeClr val="dk1"/>
              </a:buClr>
              <a:buSzPts val="4400"/>
              <a:buFont typeface="Calibri"/>
              <a:buNone/>
            </a:pPr>
            <a:r>
              <a:rPr lang="en-US"/>
              <a:t>Data Quality …</a:t>
            </a:r>
            <a:endParaRPr/>
          </a:p>
        </p:txBody>
      </p:sp>
      <p:sp>
        <p:nvSpPr>
          <p:cNvPr id="1600" name="Google Shape;1600;p146"/>
          <p:cNvSpPr txBox="1"/>
          <p:nvPr/>
        </p:nvSpPr>
        <p:spPr>
          <a:xfrm>
            <a:off x="8716776" y="6231989"/>
            <a:ext cx="611560" cy="32355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1" i="0" lang="en-US" sz="1600" u="none" cap="none" strike="noStrike">
                <a:solidFill>
                  <a:srgbClr val="000000"/>
                </a:solidFill>
                <a:latin typeface="Tahoma"/>
                <a:ea typeface="Tahoma"/>
                <a:cs typeface="Tahoma"/>
                <a:sym typeface="Tahoma"/>
              </a:rPr>
              <a:t>‹#›</a:t>
            </a:fld>
            <a:r>
              <a:rPr b="1" i="0" lang="en-US" sz="1600" u="none" cap="none" strike="noStrike">
                <a:solidFill>
                  <a:srgbClr val="000000"/>
                </a:solidFill>
                <a:latin typeface="Tahoma"/>
                <a:ea typeface="Tahoma"/>
                <a:cs typeface="Tahoma"/>
                <a:sym typeface="Tahoma"/>
              </a:rPr>
              <a:t>4</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4" name="Shape 1604"/>
        <p:cNvGrpSpPr/>
        <p:nvPr/>
      </p:nvGrpSpPr>
      <p:grpSpPr>
        <a:xfrm>
          <a:off x="0" y="0"/>
          <a:ext cx="0" cy="0"/>
          <a:chOff x="0" y="0"/>
          <a:chExt cx="0" cy="0"/>
        </a:xfrm>
      </p:grpSpPr>
      <p:sp>
        <p:nvSpPr>
          <p:cNvPr id="1605" name="Google Shape;1605;p147"/>
          <p:cNvSpPr txBox="1"/>
          <p:nvPr>
            <p:ph idx="1" type="body"/>
          </p:nvPr>
        </p:nvSpPr>
        <p:spPr>
          <a:xfrm>
            <a:off x="304800" y="1417638"/>
            <a:ext cx="8229600" cy="4525963"/>
          </a:xfrm>
          <a:prstGeom prst="rect">
            <a:avLst/>
          </a:prstGeom>
          <a:noFill/>
          <a:ln>
            <a:noFill/>
          </a:ln>
        </p:spPr>
        <p:txBody>
          <a:bodyPr anchorCtr="0" anchor="t" bIns="45700" lIns="91425" spcFirstLastPara="1" rIns="91425" wrap="square" tIns="45700">
            <a:normAutofit/>
          </a:bodyPr>
          <a:lstStyle/>
          <a:p>
            <a:pPr indent="-342900" lvl="0" marL="342900" marR="0" rtl="0" algn="l">
              <a:lnSpc>
                <a:spcPct val="100000"/>
              </a:lnSpc>
              <a:spcBef>
                <a:spcPts val="400"/>
              </a:spcBef>
              <a:spcAft>
                <a:spcPts val="0"/>
              </a:spcAft>
              <a:buClr>
                <a:srgbClr val="101141"/>
              </a:buClr>
              <a:buSzPts val="2000"/>
              <a:buFont typeface="Arial"/>
              <a:buNone/>
            </a:pPr>
            <a:r>
              <a:rPr lang="en-US" sz="2000">
                <a:latin typeface="Arial"/>
                <a:ea typeface="Arial"/>
                <a:cs typeface="Arial"/>
                <a:sym typeface="Arial"/>
              </a:rPr>
              <a:t>For objects, noise is an extraneous object</a:t>
            </a:r>
            <a:endParaRPr/>
          </a:p>
          <a:p>
            <a:pPr indent="-342900" lvl="0" marL="342900" marR="0" rtl="0" algn="l">
              <a:lnSpc>
                <a:spcPct val="100000"/>
              </a:lnSpc>
              <a:spcBef>
                <a:spcPts val="400"/>
              </a:spcBef>
              <a:spcAft>
                <a:spcPts val="0"/>
              </a:spcAft>
              <a:buClr>
                <a:srgbClr val="101141"/>
              </a:buClr>
              <a:buSzPts val="2000"/>
              <a:buFont typeface="Arial"/>
              <a:buNone/>
            </a:pPr>
            <a:r>
              <a:rPr lang="en-US" sz="2000">
                <a:latin typeface="Arial"/>
                <a:ea typeface="Arial"/>
                <a:cs typeface="Arial"/>
                <a:sym typeface="Arial"/>
              </a:rPr>
              <a:t>For attributes, noise refers to modification of original values</a:t>
            </a:r>
            <a:endParaRPr/>
          </a:p>
          <a:p>
            <a:pPr indent="-285750" lvl="1" marL="742950" rtl="0" algn="l">
              <a:lnSpc>
                <a:spcPct val="100000"/>
              </a:lnSpc>
              <a:spcBef>
                <a:spcPts val="360"/>
              </a:spcBef>
              <a:spcAft>
                <a:spcPts val="0"/>
              </a:spcAft>
              <a:buSzPts val="1800"/>
              <a:buChar char="–"/>
            </a:pPr>
            <a:r>
              <a:rPr lang="en-US" sz="1800">
                <a:latin typeface="Arial"/>
                <a:ea typeface="Arial"/>
                <a:cs typeface="Arial"/>
                <a:sym typeface="Arial"/>
              </a:rPr>
              <a:t>Examples: distortion of a person’s voice when talking on a poor phone and “snow” on television screen</a:t>
            </a:r>
            <a:endParaRPr/>
          </a:p>
          <a:p>
            <a:pPr indent="-285750" lvl="1" marL="742950" rtl="0" algn="l">
              <a:lnSpc>
                <a:spcPct val="100000"/>
              </a:lnSpc>
              <a:spcBef>
                <a:spcPts val="360"/>
              </a:spcBef>
              <a:spcAft>
                <a:spcPts val="0"/>
              </a:spcAft>
              <a:buSzPts val="1800"/>
              <a:buChar char="–"/>
            </a:pPr>
            <a:r>
              <a:rPr lang="en-US" sz="1800">
                <a:latin typeface="Arial"/>
                <a:ea typeface="Arial"/>
                <a:cs typeface="Arial"/>
                <a:sym typeface="Arial"/>
              </a:rPr>
              <a:t>The figures below show two sine waves of the same magnitude and different frequencies, the waves combined, and the two sine waves with random noise</a:t>
            </a:r>
            <a:endParaRPr/>
          </a:p>
          <a:p>
            <a:pPr indent="-381000" lvl="2" marL="1371600" rtl="0" algn="l">
              <a:lnSpc>
                <a:spcPct val="100000"/>
              </a:lnSpc>
              <a:spcBef>
                <a:spcPts val="480"/>
              </a:spcBef>
              <a:spcAft>
                <a:spcPts val="0"/>
              </a:spcAft>
              <a:buSzPts val="2400"/>
              <a:buChar char="•"/>
            </a:pPr>
            <a:r>
              <a:rPr lang="en-US" sz="1400">
                <a:latin typeface="Arial"/>
                <a:ea typeface="Arial"/>
                <a:cs typeface="Arial"/>
                <a:sym typeface="Arial"/>
              </a:rPr>
              <a:t> The magnitude and shape of the original signal is distorted </a:t>
            </a:r>
            <a:endParaRPr/>
          </a:p>
          <a:p>
            <a:pPr indent="-209550" lvl="1" marL="742950" rtl="0" algn="l">
              <a:lnSpc>
                <a:spcPct val="100000"/>
              </a:lnSpc>
              <a:spcBef>
                <a:spcPts val="240"/>
              </a:spcBef>
              <a:spcAft>
                <a:spcPts val="0"/>
              </a:spcAft>
              <a:buSzPts val="1200"/>
              <a:buNone/>
            </a:pPr>
            <a:r>
              <a:t/>
            </a:r>
            <a:endParaRPr sz="1200"/>
          </a:p>
          <a:p>
            <a:pPr indent="-209550" lvl="1" marL="742950" rtl="0" algn="l">
              <a:lnSpc>
                <a:spcPct val="100000"/>
              </a:lnSpc>
              <a:spcBef>
                <a:spcPts val="240"/>
              </a:spcBef>
              <a:spcAft>
                <a:spcPts val="0"/>
              </a:spcAft>
              <a:buSzPts val="1200"/>
              <a:buNone/>
            </a:pPr>
            <a:r>
              <a:t/>
            </a:r>
            <a:endParaRPr sz="1200"/>
          </a:p>
        </p:txBody>
      </p:sp>
      <p:sp>
        <p:nvSpPr>
          <p:cNvPr id="1606" name="Google Shape;1606;p147"/>
          <p:cNvSpPr txBox="1"/>
          <p:nvPr>
            <p:ph idx="4294967295" type="title"/>
          </p:nvPr>
        </p:nvSpPr>
        <p:spPr>
          <a:xfrm>
            <a:off x="0" y="274638"/>
            <a:ext cx="8229600" cy="1143000"/>
          </a:xfrm>
          <a:prstGeom prst="rect">
            <a:avLst/>
          </a:prstGeom>
          <a:noFill/>
          <a:ln>
            <a:noFill/>
          </a:ln>
        </p:spPr>
        <p:txBody>
          <a:bodyPr anchorCtr="0" anchor="ctr" bIns="45700" lIns="91425" spcFirstLastPara="1" rIns="91425" wrap="square" tIns="45700">
            <a:normAutofit/>
          </a:bodyPr>
          <a:lstStyle/>
          <a:p>
            <a:pPr indent="0" lvl="0" marL="0" marR="0" rtl="0" algn="ctr">
              <a:lnSpc>
                <a:spcPct val="100000"/>
              </a:lnSpc>
              <a:spcBef>
                <a:spcPts val="0"/>
              </a:spcBef>
              <a:spcAft>
                <a:spcPts val="0"/>
              </a:spcAft>
              <a:buClr>
                <a:schemeClr val="dk1"/>
              </a:buClr>
              <a:buSzPts val="4400"/>
              <a:buFont typeface="Calibri"/>
              <a:buNone/>
            </a:pPr>
            <a:r>
              <a:rPr lang="en-US"/>
              <a:t>Noise</a:t>
            </a:r>
            <a:endParaRPr/>
          </a:p>
        </p:txBody>
      </p:sp>
      <p:pic>
        <p:nvPicPr>
          <p:cNvPr id="1607" name="Google Shape;1607;p147"/>
          <p:cNvPicPr preferRelativeResize="0"/>
          <p:nvPr/>
        </p:nvPicPr>
        <p:blipFill rotWithShape="1">
          <a:blip r:embed="rId3">
            <a:alphaModFix/>
          </a:blip>
          <a:srcRect b="0" l="0" r="0" t="0"/>
          <a:stretch/>
        </p:blipFill>
        <p:spPr>
          <a:xfrm>
            <a:off x="54592" y="3952168"/>
            <a:ext cx="3045649" cy="2286000"/>
          </a:xfrm>
          <a:prstGeom prst="rect">
            <a:avLst/>
          </a:prstGeom>
          <a:noFill/>
          <a:ln>
            <a:noFill/>
          </a:ln>
        </p:spPr>
      </p:pic>
      <p:pic>
        <p:nvPicPr>
          <p:cNvPr id="1608" name="Google Shape;1608;p147"/>
          <p:cNvPicPr preferRelativeResize="0"/>
          <p:nvPr/>
        </p:nvPicPr>
        <p:blipFill rotWithShape="1">
          <a:blip r:embed="rId4">
            <a:alphaModFix/>
          </a:blip>
          <a:srcRect b="0" l="0" r="0" t="0"/>
          <a:stretch/>
        </p:blipFill>
        <p:spPr>
          <a:xfrm>
            <a:off x="6076273" y="3952168"/>
            <a:ext cx="3045649" cy="2286000"/>
          </a:xfrm>
          <a:prstGeom prst="rect">
            <a:avLst/>
          </a:prstGeom>
          <a:noFill/>
          <a:ln>
            <a:noFill/>
          </a:ln>
        </p:spPr>
      </p:pic>
      <p:pic>
        <p:nvPicPr>
          <p:cNvPr id="1609" name="Google Shape;1609;p147"/>
          <p:cNvPicPr preferRelativeResize="0"/>
          <p:nvPr/>
        </p:nvPicPr>
        <p:blipFill rotWithShape="1">
          <a:blip r:embed="rId5">
            <a:alphaModFix/>
          </a:blip>
          <a:srcRect b="0" l="0" r="0" t="0"/>
          <a:stretch/>
        </p:blipFill>
        <p:spPr>
          <a:xfrm>
            <a:off x="3104473" y="3952168"/>
            <a:ext cx="3045649" cy="2286000"/>
          </a:xfrm>
          <a:prstGeom prst="rect">
            <a:avLst/>
          </a:prstGeom>
          <a:noFill/>
          <a:ln>
            <a:noFill/>
          </a:ln>
        </p:spPr>
      </p:pic>
      <p:sp>
        <p:nvSpPr>
          <p:cNvPr id="1610" name="Google Shape;1610;p147"/>
          <p:cNvSpPr txBox="1"/>
          <p:nvPr/>
        </p:nvSpPr>
        <p:spPr>
          <a:xfrm>
            <a:off x="8716776" y="6231989"/>
            <a:ext cx="611560" cy="32355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1" i="0" lang="en-US" sz="1600" u="none" cap="none" strike="noStrike">
                <a:solidFill>
                  <a:srgbClr val="000000"/>
                </a:solidFill>
                <a:latin typeface="Tahoma"/>
                <a:ea typeface="Tahoma"/>
                <a:cs typeface="Tahoma"/>
                <a:sym typeface="Tahoma"/>
              </a:rPr>
              <a:t>‹#›</a:t>
            </a:fld>
            <a:r>
              <a:rPr b="1" i="0" lang="en-US" sz="1600" u="none" cap="none" strike="noStrike">
                <a:solidFill>
                  <a:srgbClr val="000000"/>
                </a:solidFill>
                <a:latin typeface="Tahoma"/>
                <a:ea typeface="Tahoma"/>
                <a:cs typeface="Tahoma"/>
                <a:sym typeface="Tahoma"/>
              </a:rPr>
              <a:t>5</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4" name="Shape 1614"/>
        <p:cNvGrpSpPr/>
        <p:nvPr/>
      </p:nvGrpSpPr>
      <p:grpSpPr>
        <a:xfrm>
          <a:off x="0" y="0"/>
          <a:ext cx="0" cy="0"/>
          <a:chOff x="0" y="0"/>
          <a:chExt cx="0" cy="0"/>
        </a:xfrm>
      </p:grpSpPr>
      <p:grpSp>
        <p:nvGrpSpPr>
          <p:cNvPr id="1615" name="Google Shape;1615;p148"/>
          <p:cNvGrpSpPr/>
          <p:nvPr/>
        </p:nvGrpSpPr>
        <p:grpSpPr>
          <a:xfrm>
            <a:off x="4080164" y="2173995"/>
            <a:ext cx="4267200" cy="3884612"/>
            <a:chOff x="3648" y="2448"/>
            <a:chExt cx="2112" cy="1872"/>
          </a:xfrm>
        </p:grpSpPr>
        <p:pic>
          <p:nvPicPr>
            <p:cNvPr id="1616" name="Google Shape;1616;p148"/>
            <p:cNvPicPr preferRelativeResize="0"/>
            <p:nvPr/>
          </p:nvPicPr>
          <p:blipFill rotWithShape="1">
            <a:blip r:embed="rId3">
              <a:alphaModFix/>
            </a:blip>
            <a:srcRect b="0" l="0" r="0" t="0"/>
            <a:stretch/>
          </p:blipFill>
          <p:spPr>
            <a:xfrm>
              <a:off x="3648" y="2448"/>
              <a:ext cx="2112" cy="1872"/>
            </a:xfrm>
            <a:prstGeom prst="rect">
              <a:avLst/>
            </a:prstGeom>
            <a:noFill/>
            <a:ln>
              <a:noFill/>
            </a:ln>
          </p:spPr>
        </p:pic>
        <p:sp>
          <p:nvSpPr>
            <p:cNvPr id="1617" name="Google Shape;1617;p148"/>
            <p:cNvSpPr/>
            <p:nvPr/>
          </p:nvSpPr>
          <p:spPr>
            <a:xfrm>
              <a:off x="3766" y="2961"/>
              <a:ext cx="86" cy="84"/>
            </a:xfrm>
            <a:prstGeom prst="ellipse">
              <a:avLst/>
            </a:prstGeom>
            <a:noFill/>
            <a:ln cap="flat" cmpd="sng" w="19050">
              <a:solidFill>
                <a:srgbClr val="FF33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618" name="Google Shape;1618;p148"/>
            <p:cNvSpPr/>
            <p:nvPr/>
          </p:nvSpPr>
          <p:spPr>
            <a:xfrm>
              <a:off x="3907" y="3224"/>
              <a:ext cx="86" cy="84"/>
            </a:xfrm>
            <a:prstGeom prst="ellipse">
              <a:avLst/>
            </a:prstGeom>
            <a:noFill/>
            <a:ln cap="flat" cmpd="sng" w="19050">
              <a:solidFill>
                <a:srgbClr val="FF33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619" name="Google Shape;1619;p148"/>
            <p:cNvSpPr/>
            <p:nvPr/>
          </p:nvSpPr>
          <p:spPr>
            <a:xfrm>
              <a:off x="5612" y="3871"/>
              <a:ext cx="86" cy="85"/>
            </a:xfrm>
            <a:prstGeom prst="ellipse">
              <a:avLst/>
            </a:prstGeom>
            <a:noFill/>
            <a:ln cap="flat" cmpd="sng" w="19050">
              <a:solidFill>
                <a:srgbClr val="FF33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620" name="Google Shape;1620;p148"/>
            <p:cNvSpPr/>
            <p:nvPr/>
          </p:nvSpPr>
          <p:spPr>
            <a:xfrm>
              <a:off x="4319" y="3937"/>
              <a:ext cx="86" cy="84"/>
            </a:xfrm>
            <a:prstGeom prst="ellipse">
              <a:avLst/>
            </a:prstGeom>
            <a:noFill/>
            <a:ln cap="flat" cmpd="sng" w="19050">
              <a:solidFill>
                <a:srgbClr val="FF33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621" name="Google Shape;1621;p148"/>
            <p:cNvSpPr/>
            <p:nvPr/>
          </p:nvSpPr>
          <p:spPr>
            <a:xfrm>
              <a:off x="4944" y="3072"/>
              <a:ext cx="192" cy="24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622" name="Google Shape;1622;p148"/>
            <p:cNvSpPr/>
            <p:nvPr/>
          </p:nvSpPr>
          <p:spPr>
            <a:xfrm>
              <a:off x="3888" y="3120"/>
              <a:ext cx="192" cy="24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sp>
        <p:nvSpPr>
          <p:cNvPr id="1623" name="Google Shape;1623;p148"/>
          <p:cNvSpPr txBox="1"/>
          <p:nvPr>
            <p:ph idx="1" type="body"/>
          </p:nvPr>
        </p:nvSpPr>
        <p:spPr>
          <a:xfrm>
            <a:off x="304800" y="1493837"/>
            <a:ext cx="8229600" cy="4525963"/>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480"/>
              </a:spcBef>
              <a:spcAft>
                <a:spcPts val="0"/>
              </a:spcAft>
              <a:buClr>
                <a:srgbClr val="101141"/>
              </a:buClr>
              <a:buSzPts val="2400"/>
              <a:buFont typeface="Arial"/>
              <a:buNone/>
            </a:pPr>
            <a:r>
              <a:rPr b="1" i="1" lang="en-US" sz="2400">
                <a:solidFill>
                  <a:srgbClr val="CC6600"/>
                </a:solidFill>
              </a:rPr>
              <a:t>Outliers</a:t>
            </a:r>
            <a:r>
              <a:rPr lang="en-US" sz="2400"/>
              <a:t> are data objects with characteristics that are considerably different than most of the other data objects in the data set</a:t>
            </a:r>
            <a:endParaRPr/>
          </a:p>
          <a:p>
            <a:pPr indent="-285750" lvl="1" marL="742950" rtl="0" algn="l">
              <a:lnSpc>
                <a:spcPct val="100000"/>
              </a:lnSpc>
              <a:spcBef>
                <a:spcPts val="400"/>
              </a:spcBef>
              <a:spcAft>
                <a:spcPts val="0"/>
              </a:spcAft>
              <a:buSzPts val="2000"/>
              <a:buChar char="–"/>
            </a:pPr>
            <a:r>
              <a:rPr b="1" lang="en-US" sz="2000"/>
              <a:t>Case 1:</a:t>
            </a:r>
            <a:r>
              <a:rPr lang="en-US" sz="2000"/>
              <a:t> Outliers are </a:t>
            </a:r>
            <a:br>
              <a:rPr lang="en-US" sz="2000"/>
            </a:br>
            <a:r>
              <a:rPr lang="en-US" sz="2000"/>
              <a:t>noise that interferes</a:t>
            </a:r>
            <a:br>
              <a:rPr lang="en-US" sz="2000"/>
            </a:br>
            <a:r>
              <a:rPr lang="en-US" sz="2000"/>
              <a:t>with data analysis </a:t>
            </a:r>
            <a:br>
              <a:rPr lang="en-US" sz="2000"/>
            </a:br>
            <a:endParaRPr sz="900"/>
          </a:p>
          <a:p>
            <a:pPr indent="-285750" lvl="1" marL="742950" rtl="0" algn="l">
              <a:lnSpc>
                <a:spcPct val="100000"/>
              </a:lnSpc>
              <a:spcBef>
                <a:spcPts val="400"/>
              </a:spcBef>
              <a:spcAft>
                <a:spcPts val="0"/>
              </a:spcAft>
              <a:buSzPts val="2000"/>
              <a:buChar char="–"/>
            </a:pPr>
            <a:r>
              <a:rPr b="1" lang="en-US" sz="2000"/>
              <a:t>Case 2: </a:t>
            </a:r>
            <a:r>
              <a:rPr lang="en-US" sz="2000"/>
              <a:t>Outliers are </a:t>
            </a:r>
            <a:br>
              <a:rPr lang="en-US" sz="2000"/>
            </a:br>
            <a:r>
              <a:rPr lang="en-US" sz="2000"/>
              <a:t>the goal of our analysis</a:t>
            </a:r>
            <a:endParaRPr/>
          </a:p>
          <a:p>
            <a:pPr indent="-381000" lvl="2" marL="1371600" rtl="0" algn="l">
              <a:lnSpc>
                <a:spcPct val="100000"/>
              </a:lnSpc>
              <a:spcBef>
                <a:spcPts val="480"/>
              </a:spcBef>
              <a:spcAft>
                <a:spcPts val="0"/>
              </a:spcAft>
              <a:buSzPts val="2400"/>
              <a:buChar char="•"/>
            </a:pPr>
            <a:r>
              <a:rPr lang="en-US" sz="1800"/>
              <a:t> </a:t>
            </a:r>
            <a:r>
              <a:rPr lang="en-US" sz="1600"/>
              <a:t>Credit card fraud</a:t>
            </a:r>
            <a:endParaRPr/>
          </a:p>
          <a:p>
            <a:pPr indent="-381000" lvl="2" marL="1371600" rtl="0" algn="l">
              <a:lnSpc>
                <a:spcPct val="100000"/>
              </a:lnSpc>
              <a:spcBef>
                <a:spcPts val="480"/>
              </a:spcBef>
              <a:spcAft>
                <a:spcPts val="0"/>
              </a:spcAft>
              <a:buSzPts val="2400"/>
              <a:buChar char="•"/>
            </a:pPr>
            <a:r>
              <a:rPr lang="en-US" sz="1600"/>
              <a:t> Intrusion detection</a:t>
            </a:r>
            <a:r>
              <a:rPr lang="en-US" sz="1800"/>
              <a:t> </a:t>
            </a:r>
            <a:endParaRPr/>
          </a:p>
          <a:p>
            <a:pPr indent="-228600" lvl="2" marL="1371600" rtl="0" algn="l">
              <a:lnSpc>
                <a:spcPct val="100000"/>
              </a:lnSpc>
              <a:spcBef>
                <a:spcPts val="480"/>
              </a:spcBef>
              <a:spcAft>
                <a:spcPts val="0"/>
              </a:spcAft>
              <a:buSzPts val="2400"/>
              <a:buNone/>
            </a:pPr>
            <a:r>
              <a:t/>
            </a:r>
            <a:endParaRPr sz="900"/>
          </a:p>
          <a:p>
            <a:pPr indent="-342900" lvl="0" marL="342900" marR="0" rtl="0" algn="l">
              <a:lnSpc>
                <a:spcPct val="100000"/>
              </a:lnSpc>
              <a:spcBef>
                <a:spcPts val="480"/>
              </a:spcBef>
              <a:spcAft>
                <a:spcPts val="0"/>
              </a:spcAft>
              <a:buClr>
                <a:srgbClr val="101141"/>
              </a:buClr>
              <a:buSzPts val="2400"/>
              <a:buFont typeface="Arial"/>
              <a:buNone/>
            </a:pPr>
            <a:r>
              <a:t/>
            </a:r>
            <a:endParaRPr sz="2400"/>
          </a:p>
        </p:txBody>
      </p:sp>
      <p:sp>
        <p:nvSpPr>
          <p:cNvPr id="1624" name="Google Shape;1624;p148"/>
          <p:cNvSpPr txBox="1"/>
          <p:nvPr>
            <p:ph idx="4294967295" type="title"/>
          </p:nvPr>
        </p:nvSpPr>
        <p:spPr>
          <a:xfrm>
            <a:off x="0" y="274638"/>
            <a:ext cx="8229600" cy="1143000"/>
          </a:xfrm>
          <a:prstGeom prst="rect">
            <a:avLst/>
          </a:prstGeom>
          <a:noFill/>
          <a:ln>
            <a:noFill/>
          </a:ln>
        </p:spPr>
        <p:txBody>
          <a:bodyPr anchorCtr="0" anchor="ctr" bIns="45700" lIns="91425" spcFirstLastPara="1" rIns="91425" wrap="square" tIns="45700">
            <a:normAutofit/>
          </a:bodyPr>
          <a:lstStyle/>
          <a:p>
            <a:pPr indent="0" lvl="0" marL="0" marR="0" rtl="0" algn="ctr">
              <a:lnSpc>
                <a:spcPct val="100000"/>
              </a:lnSpc>
              <a:spcBef>
                <a:spcPts val="0"/>
              </a:spcBef>
              <a:spcAft>
                <a:spcPts val="0"/>
              </a:spcAft>
              <a:buClr>
                <a:schemeClr val="dk1"/>
              </a:buClr>
              <a:buSzPts val="4400"/>
              <a:buFont typeface="Calibri"/>
              <a:buNone/>
            </a:pPr>
            <a:r>
              <a:rPr lang="en-US"/>
              <a:t>Outliers</a:t>
            </a:r>
            <a:endParaRPr/>
          </a:p>
        </p:txBody>
      </p:sp>
      <p:sp>
        <p:nvSpPr>
          <p:cNvPr id="1625" name="Google Shape;1625;p148"/>
          <p:cNvSpPr txBox="1"/>
          <p:nvPr/>
        </p:nvSpPr>
        <p:spPr>
          <a:xfrm>
            <a:off x="8716776" y="6231989"/>
            <a:ext cx="611560" cy="32355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1" i="0" lang="en-US" sz="1600" u="none" cap="none" strike="noStrike">
                <a:solidFill>
                  <a:srgbClr val="000000"/>
                </a:solidFill>
                <a:latin typeface="Tahoma"/>
                <a:ea typeface="Tahoma"/>
                <a:cs typeface="Tahoma"/>
                <a:sym typeface="Tahoma"/>
              </a:rPr>
              <a:t>‹#›</a:t>
            </a:fld>
            <a:r>
              <a:rPr b="1" i="0" lang="en-US" sz="1600" u="none" cap="none" strike="noStrike">
                <a:solidFill>
                  <a:srgbClr val="000000"/>
                </a:solidFill>
                <a:latin typeface="Tahoma"/>
                <a:ea typeface="Tahoma"/>
                <a:cs typeface="Tahoma"/>
                <a:sym typeface="Tahoma"/>
              </a:rPr>
              <a:t>6</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9" name="Shape 1629"/>
        <p:cNvGrpSpPr/>
        <p:nvPr/>
      </p:nvGrpSpPr>
      <p:grpSpPr>
        <a:xfrm>
          <a:off x="0" y="0"/>
          <a:ext cx="0" cy="0"/>
          <a:chOff x="0" y="0"/>
          <a:chExt cx="0" cy="0"/>
        </a:xfrm>
      </p:grpSpPr>
      <p:sp>
        <p:nvSpPr>
          <p:cNvPr id="1630" name="Google Shape;1630;p16"/>
          <p:cNvSpPr txBox="1"/>
          <p:nvPr>
            <p:ph idx="2" type="body"/>
          </p:nvPr>
        </p:nvSpPr>
        <p:spPr>
          <a:xfrm>
            <a:off x="914400" y="3048000"/>
            <a:ext cx="7391400" cy="12192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rgbClr val="C00000"/>
              </a:buClr>
              <a:buSzPts val="3600"/>
              <a:buNone/>
            </a:pPr>
            <a:r>
              <a:rPr lang="en-US">
                <a:solidFill>
                  <a:srgbClr val="C00000"/>
                </a:solidFill>
              </a:rPr>
              <a:t>Data Pre Processing</a:t>
            </a:r>
            <a:endParaRPr>
              <a:solidFill>
                <a:srgbClr val="C00000"/>
              </a:solidFill>
            </a:endParaRPr>
          </a:p>
        </p:txBody>
      </p:sp>
      <p:sp>
        <p:nvSpPr>
          <p:cNvPr id="1631" name="Google Shape;1631;p16"/>
          <p:cNvSpPr txBox="1"/>
          <p:nvPr/>
        </p:nvSpPr>
        <p:spPr>
          <a:xfrm>
            <a:off x="8716776" y="6231989"/>
            <a:ext cx="611560" cy="32355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1" i="0" lang="en-US" sz="1600" u="none" cap="none" strike="noStrike">
                <a:solidFill>
                  <a:srgbClr val="000000"/>
                </a:solidFill>
                <a:latin typeface="Tahoma"/>
                <a:ea typeface="Tahoma"/>
                <a:cs typeface="Tahoma"/>
                <a:sym typeface="Tahoma"/>
              </a:rPr>
              <a:t>‹#›</a:t>
            </a:fld>
            <a:r>
              <a:rPr b="1" i="0" lang="en-US" sz="1600" u="none" cap="none" strike="noStrike">
                <a:solidFill>
                  <a:srgbClr val="000000"/>
                </a:solidFill>
                <a:latin typeface="Tahoma"/>
                <a:ea typeface="Tahoma"/>
                <a:cs typeface="Tahoma"/>
                <a:sym typeface="Tahoma"/>
              </a:rPr>
              <a:t>7</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5" name="Shape 1635"/>
        <p:cNvGrpSpPr/>
        <p:nvPr/>
      </p:nvGrpSpPr>
      <p:grpSpPr>
        <a:xfrm>
          <a:off x="0" y="0"/>
          <a:ext cx="0" cy="0"/>
          <a:chOff x="0" y="0"/>
          <a:chExt cx="0" cy="0"/>
        </a:xfrm>
      </p:grpSpPr>
      <p:sp>
        <p:nvSpPr>
          <p:cNvPr id="1636" name="Google Shape;1636;p149"/>
          <p:cNvSpPr txBox="1"/>
          <p:nvPr>
            <p:ph idx="2" type="body"/>
          </p:nvPr>
        </p:nvSpPr>
        <p:spPr>
          <a:xfrm>
            <a:off x="304800" y="152400"/>
            <a:ext cx="6324600" cy="1143000"/>
          </a:xfrm>
          <a:prstGeom prst="rect">
            <a:avLst/>
          </a:prstGeom>
          <a:noFill/>
          <a:ln>
            <a:noFill/>
          </a:ln>
        </p:spPr>
        <p:txBody>
          <a:bodyPr anchorCtr="0" anchor="ctr" bIns="45700" lIns="91425" spcFirstLastPara="1" rIns="91425" wrap="square" tIns="45700">
            <a:normAutofit/>
          </a:bodyPr>
          <a:lstStyle/>
          <a:p>
            <a:pPr indent="-228600" lvl="0" marL="457200" rtl="0" algn="l">
              <a:lnSpc>
                <a:spcPct val="100000"/>
              </a:lnSpc>
              <a:spcBef>
                <a:spcPts val="0"/>
              </a:spcBef>
              <a:spcAft>
                <a:spcPts val="0"/>
              </a:spcAft>
              <a:buClr>
                <a:schemeClr val="dk1"/>
              </a:buClr>
              <a:buSzPts val="3600"/>
              <a:buNone/>
            </a:pPr>
            <a:r>
              <a:rPr b="0" lang="en-US">
                <a:solidFill>
                  <a:srgbClr val="202124"/>
                </a:solidFill>
                <a:latin typeface="Cambria"/>
                <a:ea typeface="Cambria"/>
                <a:cs typeface="Cambria"/>
                <a:sym typeface="Cambria"/>
              </a:rPr>
              <a:t>Preprocessing</a:t>
            </a:r>
            <a:endParaRPr b="0">
              <a:latin typeface="Cambria"/>
              <a:ea typeface="Cambria"/>
              <a:cs typeface="Cambria"/>
              <a:sym typeface="Cambria"/>
            </a:endParaRPr>
          </a:p>
        </p:txBody>
      </p:sp>
      <p:pic>
        <p:nvPicPr>
          <p:cNvPr id="1637" name="Google Shape;1637;p149"/>
          <p:cNvPicPr preferRelativeResize="0"/>
          <p:nvPr/>
        </p:nvPicPr>
        <p:blipFill rotWithShape="1">
          <a:blip r:embed="rId3">
            <a:alphaModFix/>
          </a:blip>
          <a:srcRect b="0" l="0" r="0" t="0"/>
          <a:stretch/>
        </p:blipFill>
        <p:spPr>
          <a:xfrm>
            <a:off x="0" y="3048119"/>
            <a:ext cx="8735160" cy="3461861"/>
          </a:xfrm>
          <a:prstGeom prst="rect">
            <a:avLst/>
          </a:prstGeom>
          <a:noFill/>
          <a:ln>
            <a:noFill/>
          </a:ln>
        </p:spPr>
      </p:pic>
      <p:sp>
        <p:nvSpPr>
          <p:cNvPr id="1638" name="Google Shape;1638;p149"/>
          <p:cNvSpPr/>
          <p:nvPr/>
        </p:nvSpPr>
        <p:spPr>
          <a:xfrm>
            <a:off x="0" y="1321558"/>
            <a:ext cx="8993875" cy="1726561"/>
          </a:xfrm>
          <a:prstGeom prst="rect">
            <a:avLst/>
          </a:prstGeom>
          <a:noFill/>
          <a:ln>
            <a:noFill/>
          </a:ln>
        </p:spPr>
        <p:txBody>
          <a:bodyPr anchorCtr="0" anchor="t" bIns="45700" lIns="91425" spcFirstLastPara="1" rIns="91425" wrap="square" tIns="45700">
            <a:normAutofit/>
          </a:bodyPr>
          <a:lstStyle/>
          <a:p>
            <a:pPr indent="-457200" lvl="0" marL="571500" marR="0" rtl="0" algn="l">
              <a:lnSpc>
                <a:spcPct val="90000"/>
              </a:lnSpc>
              <a:spcBef>
                <a:spcPts val="360"/>
              </a:spcBef>
              <a:spcAft>
                <a:spcPts val="0"/>
              </a:spcAft>
              <a:buClr>
                <a:srgbClr val="101141"/>
              </a:buClr>
              <a:buSzPts val="1800"/>
              <a:buFont typeface="Arial"/>
              <a:buChar char="•"/>
            </a:pPr>
            <a:r>
              <a:rPr b="0" i="0" lang="en-US" sz="2000" u="none" cap="none" strike="noStrike">
                <a:solidFill>
                  <a:schemeClr val="dk1"/>
                </a:solidFill>
                <a:latin typeface="Cambria"/>
                <a:ea typeface="Cambria"/>
                <a:cs typeface="Cambria"/>
                <a:sym typeface="Cambria"/>
              </a:rPr>
              <a:t>Preprocessing the data for ML involves both data engineering and feature engineering</a:t>
            </a:r>
            <a:endParaRPr/>
          </a:p>
          <a:p>
            <a:pPr indent="-457200" lvl="0" marL="571500" marR="0" rtl="0" algn="l">
              <a:lnSpc>
                <a:spcPct val="90000"/>
              </a:lnSpc>
              <a:spcBef>
                <a:spcPts val="360"/>
              </a:spcBef>
              <a:spcAft>
                <a:spcPts val="0"/>
              </a:spcAft>
              <a:buClr>
                <a:srgbClr val="101141"/>
              </a:buClr>
              <a:buSzPts val="1800"/>
              <a:buFont typeface="Arial"/>
              <a:buChar char="•"/>
            </a:pPr>
            <a:r>
              <a:rPr b="0" i="0" lang="en-US" sz="2000" u="none" cap="none" strike="noStrike">
                <a:solidFill>
                  <a:schemeClr val="dk1"/>
                </a:solidFill>
                <a:latin typeface="Cambria"/>
                <a:ea typeface="Cambria"/>
                <a:cs typeface="Cambria"/>
                <a:sym typeface="Cambria"/>
              </a:rPr>
              <a:t> Data engineering : process of converting raw data into prepared data.</a:t>
            </a:r>
            <a:endParaRPr/>
          </a:p>
          <a:p>
            <a:pPr indent="-457200" lvl="0" marL="571500" marR="0" rtl="0" algn="l">
              <a:lnSpc>
                <a:spcPct val="90000"/>
              </a:lnSpc>
              <a:spcBef>
                <a:spcPts val="360"/>
              </a:spcBef>
              <a:spcAft>
                <a:spcPts val="0"/>
              </a:spcAft>
              <a:buClr>
                <a:srgbClr val="101141"/>
              </a:buClr>
              <a:buSzPts val="1800"/>
              <a:buFont typeface="Arial"/>
              <a:buChar char="•"/>
            </a:pPr>
            <a:r>
              <a:rPr b="0" i="0" lang="en-US" sz="2000" u="none" cap="none" strike="noStrike">
                <a:solidFill>
                  <a:schemeClr val="dk1"/>
                </a:solidFill>
                <a:latin typeface="Cambria"/>
                <a:ea typeface="Cambria"/>
                <a:cs typeface="Cambria"/>
                <a:sym typeface="Cambria"/>
              </a:rPr>
              <a:t> Feature engineering : tunes the prepared data to create the features that are expected by the ML model</a:t>
            </a:r>
            <a:endParaRPr b="0" i="0" sz="2000" u="none" cap="none" strike="noStrike">
              <a:solidFill>
                <a:schemeClr val="dk1"/>
              </a:solidFill>
              <a:latin typeface="Cambria"/>
              <a:ea typeface="Cambria"/>
              <a:cs typeface="Cambria"/>
              <a:sym typeface="Cambria"/>
            </a:endParaRPr>
          </a:p>
        </p:txBody>
      </p:sp>
      <p:sp>
        <p:nvSpPr>
          <p:cNvPr id="1639" name="Google Shape;1639;p149"/>
          <p:cNvSpPr/>
          <p:nvPr/>
        </p:nvSpPr>
        <p:spPr>
          <a:xfrm>
            <a:off x="0" y="6550223"/>
            <a:ext cx="3161443" cy="24622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000" u="none" cap="none" strike="noStrike">
                <a:solidFill>
                  <a:srgbClr val="000000"/>
                </a:solidFill>
                <a:latin typeface="Arial"/>
                <a:ea typeface="Arial"/>
                <a:cs typeface="Arial"/>
                <a:sym typeface="Arial"/>
              </a:rPr>
              <a:t>https://www.tensorflow.org/tfx/guide/tft_bestpractices</a:t>
            </a:r>
            <a:endParaRPr/>
          </a:p>
        </p:txBody>
      </p:sp>
      <p:sp>
        <p:nvSpPr>
          <p:cNvPr id="1640" name="Google Shape;1640;p149"/>
          <p:cNvSpPr txBox="1"/>
          <p:nvPr/>
        </p:nvSpPr>
        <p:spPr>
          <a:xfrm>
            <a:off x="8716776" y="6231989"/>
            <a:ext cx="611560" cy="32355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1" i="0" lang="en-US" sz="1600" u="none" cap="none" strike="noStrike">
                <a:solidFill>
                  <a:srgbClr val="000000"/>
                </a:solidFill>
                <a:latin typeface="Tahoma"/>
                <a:ea typeface="Tahoma"/>
                <a:cs typeface="Tahoma"/>
                <a:sym typeface="Tahoma"/>
              </a:rPr>
              <a:t>‹#›</a:t>
            </a:fld>
            <a:r>
              <a:rPr b="1" i="0" lang="en-US" sz="1600" u="none" cap="none" strike="noStrike">
                <a:solidFill>
                  <a:srgbClr val="000000"/>
                </a:solidFill>
                <a:latin typeface="Tahoma"/>
                <a:ea typeface="Tahoma"/>
                <a:cs typeface="Tahoma"/>
                <a:sym typeface="Tahoma"/>
              </a:rPr>
              <a:t>8</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4" name="Shape 1644"/>
        <p:cNvGrpSpPr/>
        <p:nvPr/>
      </p:nvGrpSpPr>
      <p:grpSpPr>
        <a:xfrm>
          <a:off x="0" y="0"/>
          <a:ext cx="0" cy="0"/>
          <a:chOff x="0" y="0"/>
          <a:chExt cx="0" cy="0"/>
        </a:xfrm>
      </p:grpSpPr>
      <p:sp>
        <p:nvSpPr>
          <p:cNvPr id="1645" name="Google Shape;1645;p150"/>
          <p:cNvSpPr txBox="1"/>
          <p:nvPr>
            <p:ph idx="1" type="body"/>
          </p:nvPr>
        </p:nvSpPr>
        <p:spPr>
          <a:xfrm>
            <a:off x="141027" y="1295400"/>
            <a:ext cx="6019800" cy="5159991"/>
          </a:xfrm>
          <a:prstGeom prst="rect">
            <a:avLst/>
          </a:prstGeom>
          <a:noFill/>
          <a:ln>
            <a:noFill/>
          </a:ln>
        </p:spPr>
        <p:txBody>
          <a:bodyPr anchorCtr="0" anchor="t" bIns="45700" lIns="91425" spcFirstLastPara="1" rIns="91425" wrap="square" tIns="45700">
            <a:normAutofit/>
          </a:bodyPr>
          <a:lstStyle/>
          <a:p>
            <a:pPr indent="20637" lvl="0" marL="0" rtl="0" algn="l">
              <a:lnSpc>
                <a:spcPct val="100000"/>
              </a:lnSpc>
              <a:spcBef>
                <a:spcPts val="306"/>
              </a:spcBef>
              <a:spcAft>
                <a:spcPts val="0"/>
              </a:spcAft>
              <a:buSzPts val="1600"/>
              <a:buNone/>
            </a:pPr>
            <a:r>
              <a:rPr i="1" lang="en-US" sz="1600">
                <a:latin typeface="Cambria"/>
                <a:ea typeface="Cambria"/>
                <a:cs typeface="Cambria"/>
                <a:sym typeface="Cambria"/>
              </a:rPr>
              <a:t>BITS WILP is in collaboration with multiple IT companies interested to upskill and level skill their employee through inducting them in tailored Mtech  AIML program. Over a year of successful completion , the student are yet to complete another one semester and enroll in Dissertation to complete the program with certification. </a:t>
            </a:r>
            <a:r>
              <a:rPr b="1" i="1" lang="en-US" sz="1600">
                <a:solidFill>
                  <a:schemeClr val="dk2"/>
                </a:solidFill>
                <a:latin typeface="Cambria"/>
                <a:ea typeface="Cambria"/>
                <a:cs typeface="Cambria"/>
                <a:sym typeface="Cambria"/>
              </a:rPr>
              <a:t>Students of similar academic background irrespective of the time of enrollment, seems to score more or less in same range in every semester</a:t>
            </a:r>
            <a:r>
              <a:rPr i="1" lang="en-US" sz="1600">
                <a:latin typeface="Cambria"/>
                <a:ea typeface="Cambria"/>
                <a:cs typeface="Cambria"/>
                <a:sym typeface="Cambria"/>
              </a:rPr>
              <a:t>. </a:t>
            </a:r>
            <a:r>
              <a:rPr b="1" i="1" lang="en-US" sz="1600">
                <a:latin typeface="Cambria"/>
                <a:ea typeface="Cambria"/>
                <a:cs typeface="Cambria"/>
                <a:sym typeface="Cambria"/>
              </a:rPr>
              <a:t>Accounting department requires to complete few academic year closure documentation for which , they would have to bill the collaborative organization based on the prospective no. of students who might be eligible for project semester</a:t>
            </a:r>
            <a:r>
              <a:rPr i="1" lang="en-US" sz="1600">
                <a:latin typeface="Cambria"/>
                <a:ea typeface="Cambria"/>
                <a:cs typeface="Cambria"/>
                <a:sym typeface="Cambria"/>
              </a:rPr>
              <a:t>. As of current semester the students have completed their exams but the process is pending for grading. As Data analyst help accounts team to get necessary information with the given available data across all the collaborative program.</a:t>
            </a:r>
            <a:endParaRPr/>
          </a:p>
          <a:p>
            <a:pPr indent="20637" lvl="0" marL="0" rtl="0" algn="l">
              <a:lnSpc>
                <a:spcPct val="100000"/>
              </a:lnSpc>
              <a:spcBef>
                <a:spcPts val="306"/>
              </a:spcBef>
              <a:spcAft>
                <a:spcPts val="0"/>
              </a:spcAft>
              <a:buSzPts val="1600"/>
              <a:buNone/>
            </a:pPr>
            <a:r>
              <a:t/>
            </a:r>
            <a:endParaRPr i="1" sz="1600">
              <a:latin typeface="Cambria"/>
              <a:ea typeface="Cambria"/>
              <a:cs typeface="Cambria"/>
              <a:sym typeface="Cambria"/>
            </a:endParaRPr>
          </a:p>
          <a:p>
            <a:pPr indent="20637" lvl="0" marL="0" rtl="0" algn="l">
              <a:lnSpc>
                <a:spcPct val="100000"/>
              </a:lnSpc>
              <a:spcBef>
                <a:spcPts val="306"/>
              </a:spcBef>
              <a:spcAft>
                <a:spcPts val="0"/>
              </a:spcAft>
              <a:buSzPts val="1600"/>
              <a:buNone/>
            </a:pPr>
            <a:r>
              <a:t/>
            </a:r>
            <a:endParaRPr sz="1600">
              <a:latin typeface="Cambria"/>
              <a:ea typeface="Cambria"/>
              <a:cs typeface="Cambria"/>
              <a:sym typeface="Cambria"/>
            </a:endParaRPr>
          </a:p>
          <a:p>
            <a:pPr indent="-342900" lvl="0" marL="342900" marR="0" rtl="0" algn="l">
              <a:lnSpc>
                <a:spcPct val="100000"/>
              </a:lnSpc>
              <a:spcBef>
                <a:spcPts val="306"/>
              </a:spcBef>
              <a:spcAft>
                <a:spcPts val="0"/>
              </a:spcAft>
              <a:buClr>
                <a:srgbClr val="101141"/>
              </a:buClr>
              <a:buSzPts val="1600"/>
              <a:buFont typeface="Arial"/>
              <a:buNone/>
            </a:pPr>
            <a:r>
              <a:rPr i="1" lang="en-US" sz="1600">
                <a:latin typeface="Cambria"/>
                <a:ea typeface="Cambria"/>
                <a:cs typeface="Cambria"/>
                <a:sym typeface="Cambria"/>
              </a:rPr>
              <a:t>       </a:t>
            </a:r>
            <a:endParaRPr/>
          </a:p>
          <a:p>
            <a:pPr indent="-342900" lvl="0" marL="342900" marR="0" rtl="0" algn="l">
              <a:lnSpc>
                <a:spcPct val="100000"/>
              </a:lnSpc>
              <a:spcBef>
                <a:spcPts val="306"/>
              </a:spcBef>
              <a:spcAft>
                <a:spcPts val="0"/>
              </a:spcAft>
              <a:buClr>
                <a:srgbClr val="101141"/>
              </a:buClr>
              <a:buSzPts val="1600"/>
              <a:buFont typeface="Arial"/>
              <a:buNone/>
            </a:pPr>
            <a:r>
              <a:t/>
            </a:r>
            <a:endParaRPr sz="1600">
              <a:latin typeface="Cambria"/>
              <a:ea typeface="Cambria"/>
              <a:cs typeface="Cambria"/>
              <a:sym typeface="Cambria"/>
            </a:endParaRPr>
          </a:p>
        </p:txBody>
      </p:sp>
      <p:sp>
        <p:nvSpPr>
          <p:cNvPr id="1646" name="Google Shape;1646;p150"/>
          <p:cNvSpPr txBox="1"/>
          <p:nvPr>
            <p:ph idx="2" type="body"/>
          </p:nvPr>
        </p:nvSpPr>
        <p:spPr>
          <a:xfrm>
            <a:off x="304800" y="400734"/>
            <a:ext cx="6324600" cy="646331"/>
          </a:xfrm>
          <a:prstGeom prst="rect">
            <a:avLst/>
          </a:prstGeom>
          <a:noFill/>
          <a:ln>
            <a:noFill/>
          </a:ln>
        </p:spPr>
        <p:txBody>
          <a:bodyPr anchorCtr="0" anchor="ctr" bIns="45700" lIns="91425" spcFirstLastPara="1" rIns="91425" wrap="square" tIns="45700">
            <a:spAutoFit/>
          </a:bodyPr>
          <a:lstStyle/>
          <a:p>
            <a:pPr indent="-228600" lvl="0" marL="457200" rtl="0" algn="l">
              <a:lnSpc>
                <a:spcPct val="100000"/>
              </a:lnSpc>
              <a:spcBef>
                <a:spcPts val="0"/>
              </a:spcBef>
              <a:spcAft>
                <a:spcPts val="0"/>
              </a:spcAft>
              <a:buClr>
                <a:schemeClr val="dk1"/>
              </a:buClr>
              <a:buSzPts val="3600"/>
              <a:buNone/>
            </a:pPr>
            <a:r>
              <a:rPr b="0" lang="en-US">
                <a:solidFill>
                  <a:srgbClr val="202124"/>
                </a:solidFill>
                <a:latin typeface="Cambria"/>
                <a:ea typeface="Cambria"/>
                <a:cs typeface="Cambria"/>
                <a:sym typeface="Cambria"/>
              </a:rPr>
              <a:t>Case study</a:t>
            </a:r>
            <a:endParaRPr b="0">
              <a:solidFill>
                <a:srgbClr val="202124"/>
              </a:solidFill>
              <a:latin typeface="Cambria"/>
              <a:ea typeface="Cambria"/>
              <a:cs typeface="Cambria"/>
              <a:sym typeface="Cambria"/>
            </a:endParaRPr>
          </a:p>
        </p:txBody>
      </p:sp>
      <p:graphicFrame>
        <p:nvGraphicFramePr>
          <p:cNvPr id="1647" name="Google Shape;1647;p150"/>
          <p:cNvGraphicFramePr/>
          <p:nvPr/>
        </p:nvGraphicFramePr>
        <p:xfrm>
          <a:off x="6324600" y="943428"/>
          <a:ext cx="3000000" cy="3000000"/>
        </p:xfrm>
        <a:graphic>
          <a:graphicData uri="http://schemas.openxmlformats.org/drawingml/2006/table">
            <a:tbl>
              <a:tblPr>
                <a:noFill/>
                <a:tableStyleId>{90093EE8-26A3-42DE-9A2E-0ADB3C29624D}</a:tableStyleId>
              </a:tblPr>
              <a:tblGrid>
                <a:gridCol w="2636525"/>
              </a:tblGrid>
              <a:tr h="370850">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t>AttributesOfInterest</a:t>
                      </a:r>
                      <a:endParaRPr sz="1800" u="none" cap="none" strike="noStrike"/>
                    </a:p>
                  </a:txBody>
                  <a:tcPr marT="45725" marB="45725" marR="91450" marL="91450"/>
                </a:tc>
              </a:tr>
              <a:tr h="370850">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t>Name</a:t>
                      </a:r>
                      <a:endParaRPr sz="1400" u="none" cap="none" strike="noStrike"/>
                    </a:p>
                    <a:p>
                      <a:pPr indent="0" lvl="0" marL="0" marR="0" rtl="0" algn="l">
                        <a:lnSpc>
                          <a:spcPct val="100000"/>
                        </a:lnSpc>
                        <a:spcBef>
                          <a:spcPts val="0"/>
                        </a:spcBef>
                        <a:spcAft>
                          <a:spcPts val="0"/>
                        </a:spcAft>
                        <a:buClr>
                          <a:srgbClr val="000000"/>
                        </a:buClr>
                        <a:buSzPts val="1800"/>
                        <a:buFont typeface="Arial"/>
                        <a:buNone/>
                      </a:pPr>
                      <a:r>
                        <a:rPr lang="en-US" sz="1800" u="none" cap="none" strike="noStrike"/>
                        <a:t>Gender</a:t>
                      </a:r>
                      <a:endParaRPr sz="1400" u="none" cap="none" strike="noStrike"/>
                    </a:p>
                    <a:p>
                      <a:pPr indent="0" lvl="0" marL="0" marR="0" rtl="0" algn="l">
                        <a:lnSpc>
                          <a:spcPct val="100000"/>
                        </a:lnSpc>
                        <a:spcBef>
                          <a:spcPts val="0"/>
                        </a:spcBef>
                        <a:spcAft>
                          <a:spcPts val="0"/>
                        </a:spcAft>
                        <a:buClr>
                          <a:srgbClr val="000000"/>
                        </a:buClr>
                        <a:buSzPts val="1800"/>
                        <a:buFont typeface="Arial"/>
                        <a:buNone/>
                      </a:pPr>
                      <a:r>
                        <a:rPr lang="en-US" sz="1800" u="none" cap="none" strike="noStrike"/>
                        <a:t>Age</a:t>
                      </a:r>
                      <a:endParaRPr sz="1400" u="none" cap="none" strike="noStrike"/>
                    </a:p>
                    <a:p>
                      <a:pPr indent="0" lvl="0" marL="0" marR="0" rtl="0" algn="l">
                        <a:lnSpc>
                          <a:spcPct val="100000"/>
                        </a:lnSpc>
                        <a:spcBef>
                          <a:spcPts val="0"/>
                        </a:spcBef>
                        <a:spcAft>
                          <a:spcPts val="0"/>
                        </a:spcAft>
                        <a:buClr>
                          <a:srgbClr val="000000"/>
                        </a:buClr>
                        <a:buSzPts val="1800"/>
                        <a:buFont typeface="Arial"/>
                        <a:buNone/>
                      </a:pPr>
                      <a:r>
                        <a:rPr lang="en-US" sz="1800" u="none" cap="none" strike="noStrike"/>
                        <a:t>DataOfBirth</a:t>
                      </a:r>
                      <a:endParaRPr sz="1400" u="none" cap="none" strike="noStrike"/>
                    </a:p>
                    <a:p>
                      <a:pPr indent="0" lvl="0" marL="0" marR="0" rtl="0" algn="l">
                        <a:lnSpc>
                          <a:spcPct val="100000"/>
                        </a:lnSpc>
                        <a:spcBef>
                          <a:spcPts val="0"/>
                        </a:spcBef>
                        <a:spcAft>
                          <a:spcPts val="0"/>
                        </a:spcAft>
                        <a:buClr>
                          <a:srgbClr val="000000"/>
                        </a:buClr>
                        <a:buSzPts val="1800"/>
                        <a:buFont typeface="Arial"/>
                        <a:buNone/>
                      </a:pPr>
                      <a:r>
                        <a:rPr lang="en-US" sz="1800" u="none" cap="none" strike="noStrike"/>
                        <a:t>Organisation</a:t>
                      </a:r>
                      <a:endParaRPr sz="1400" u="none" cap="none" strike="noStrike"/>
                    </a:p>
                    <a:p>
                      <a:pPr indent="0" lvl="0" marL="0" marR="0" rtl="0" algn="l">
                        <a:lnSpc>
                          <a:spcPct val="100000"/>
                        </a:lnSpc>
                        <a:spcBef>
                          <a:spcPts val="0"/>
                        </a:spcBef>
                        <a:spcAft>
                          <a:spcPts val="0"/>
                        </a:spcAft>
                        <a:buClr>
                          <a:srgbClr val="000000"/>
                        </a:buClr>
                        <a:buSzPts val="1800"/>
                        <a:buFont typeface="Arial"/>
                        <a:buNone/>
                      </a:pPr>
                      <a:r>
                        <a:rPr lang="en-US" sz="1800" u="none" cap="none" strike="noStrike"/>
                        <a:t>JobTitle</a:t>
                      </a:r>
                      <a:endParaRPr sz="1400" u="none" cap="none" strike="noStrike"/>
                    </a:p>
                    <a:p>
                      <a:pPr indent="0" lvl="0" marL="0" marR="0" rtl="0" algn="l">
                        <a:lnSpc>
                          <a:spcPct val="100000"/>
                        </a:lnSpc>
                        <a:spcBef>
                          <a:spcPts val="0"/>
                        </a:spcBef>
                        <a:spcAft>
                          <a:spcPts val="0"/>
                        </a:spcAft>
                        <a:buClr>
                          <a:srgbClr val="000000"/>
                        </a:buClr>
                        <a:buSzPts val="1800"/>
                        <a:buFont typeface="Arial"/>
                        <a:buNone/>
                      </a:pPr>
                      <a:r>
                        <a:rPr lang="en-US" sz="1800" u="none" cap="none" strike="noStrike"/>
                        <a:t>NatureOfJob</a:t>
                      </a:r>
                      <a:endParaRPr sz="1400" u="none" cap="none" strike="noStrike"/>
                    </a:p>
                    <a:p>
                      <a:pPr indent="0" lvl="0" marL="0" marR="0" rtl="0" algn="l">
                        <a:lnSpc>
                          <a:spcPct val="100000"/>
                        </a:lnSpc>
                        <a:spcBef>
                          <a:spcPts val="0"/>
                        </a:spcBef>
                        <a:spcAft>
                          <a:spcPts val="0"/>
                        </a:spcAft>
                        <a:buClr>
                          <a:srgbClr val="000000"/>
                        </a:buClr>
                        <a:buSzPts val="1800"/>
                        <a:buFont typeface="Arial"/>
                        <a:buNone/>
                      </a:pPr>
                      <a:r>
                        <a:rPr lang="en-US" sz="1800" u="none" cap="none" strike="noStrike"/>
                        <a:t>EntranceScore</a:t>
                      </a:r>
                      <a:endParaRPr sz="1400" u="none" cap="none" strike="noStrike"/>
                    </a:p>
                    <a:p>
                      <a:pPr indent="0" lvl="0" marL="0" marR="0" rtl="0" algn="l">
                        <a:lnSpc>
                          <a:spcPct val="100000"/>
                        </a:lnSpc>
                        <a:spcBef>
                          <a:spcPts val="0"/>
                        </a:spcBef>
                        <a:spcAft>
                          <a:spcPts val="0"/>
                        </a:spcAft>
                        <a:buClr>
                          <a:srgbClr val="000000"/>
                        </a:buClr>
                        <a:buSzPts val="1800"/>
                        <a:buFont typeface="Arial"/>
                        <a:buNone/>
                      </a:pPr>
                      <a:r>
                        <a:rPr lang="en-US" sz="1800" u="none" cap="none" strike="noStrike"/>
                        <a:t>EligibilityScore</a:t>
                      </a:r>
                      <a:endParaRPr sz="1400" u="none" cap="none" strike="noStrike"/>
                    </a:p>
                    <a:p>
                      <a:pPr indent="0" lvl="0" marL="0" marR="0" rtl="0" algn="l">
                        <a:lnSpc>
                          <a:spcPct val="100000"/>
                        </a:lnSpc>
                        <a:spcBef>
                          <a:spcPts val="0"/>
                        </a:spcBef>
                        <a:spcAft>
                          <a:spcPts val="0"/>
                        </a:spcAft>
                        <a:buClr>
                          <a:srgbClr val="000000"/>
                        </a:buClr>
                        <a:buSzPts val="1800"/>
                        <a:buFont typeface="Arial"/>
                        <a:buNone/>
                      </a:pPr>
                      <a:r>
                        <a:rPr lang="en-US" sz="1800" u="none" cap="none" strike="noStrike"/>
                        <a:t>PreviousDegree</a:t>
                      </a:r>
                      <a:endParaRPr sz="1400" u="none" cap="none" strike="noStrike"/>
                    </a:p>
                    <a:p>
                      <a:pPr indent="0" lvl="0" marL="0" marR="0" rtl="0" algn="l">
                        <a:lnSpc>
                          <a:spcPct val="100000"/>
                        </a:lnSpc>
                        <a:spcBef>
                          <a:spcPts val="0"/>
                        </a:spcBef>
                        <a:spcAft>
                          <a:spcPts val="0"/>
                        </a:spcAft>
                        <a:buClr>
                          <a:srgbClr val="000000"/>
                        </a:buClr>
                        <a:buSzPts val="1800"/>
                        <a:buFont typeface="Arial"/>
                        <a:buNone/>
                      </a:pPr>
                      <a:r>
                        <a:rPr lang="en-US" sz="1800" u="none" cap="none" strike="noStrike"/>
                        <a:t>WILPBatch</a:t>
                      </a:r>
                      <a:endParaRPr sz="1400" u="none" cap="none" strike="noStrike"/>
                    </a:p>
                    <a:p>
                      <a:pPr indent="0" lvl="0" marL="0" marR="0" rtl="0" algn="l">
                        <a:lnSpc>
                          <a:spcPct val="100000"/>
                        </a:lnSpc>
                        <a:spcBef>
                          <a:spcPts val="0"/>
                        </a:spcBef>
                        <a:spcAft>
                          <a:spcPts val="0"/>
                        </a:spcAft>
                        <a:buClr>
                          <a:srgbClr val="000000"/>
                        </a:buClr>
                        <a:buSzPts val="1800"/>
                        <a:buFont typeface="Arial"/>
                        <a:buNone/>
                      </a:pPr>
                      <a:r>
                        <a:rPr lang="en-US" sz="1800" u="none" cap="none" strike="noStrike"/>
                        <a:t>Section</a:t>
                      </a:r>
                      <a:endParaRPr sz="1400" u="none" cap="none" strike="noStrike"/>
                    </a:p>
                    <a:p>
                      <a:pPr indent="0" lvl="0" marL="0" marR="0" rtl="0" algn="l">
                        <a:lnSpc>
                          <a:spcPct val="100000"/>
                        </a:lnSpc>
                        <a:spcBef>
                          <a:spcPts val="0"/>
                        </a:spcBef>
                        <a:spcAft>
                          <a:spcPts val="0"/>
                        </a:spcAft>
                        <a:buClr>
                          <a:srgbClr val="000000"/>
                        </a:buClr>
                        <a:buSzPts val="1800"/>
                        <a:buFont typeface="Arial"/>
                        <a:buNone/>
                      </a:pPr>
                      <a:r>
                        <a:rPr lang="en-US" sz="1800" u="none" cap="none" strike="noStrike"/>
                        <a:t>ISM</a:t>
                      </a:r>
                      <a:endParaRPr sz="1400" u="none" cap="none" strike="noStrike"/>
                    </a:p>
                    <a:p>
                      <a:pPr indent="0" lvl="0" marL="0" marR="0" rtl="0" algn="l">
                        <a:lnSpc>
                          <a:spcPct val="100000"/>
                        </a:lnSpc>
                        <a:spcBef>
                          <a:spcPts val="0"/>
                        </a:spcBef>
                        <a:spcAft>
                          <a:spcPts val="0"/>
                        </a:spcAft>
                        <a:buClr>
                          <a:srgbClr val="000000"/>
                        </a:buClr>
                        <a:buSzPts val="1800"/>
                        <a:buFont typeface="Arial"/>
                        <a:buNone/>
                      </a:pPr>
                      <a:r>
                        <a:rPr lang="en-US" sz="1800" u="none" cap="none" strike="noStrike"/>
                        <a:t>MFML</a:t>
                      </a:r>
                      <a:endParaRPr sz="1400" u="none" cap="none" strike="noStrike"/>
                    </a:p>
                    <a:p>
                      <a:pPr indent="0" lvl="0" marL="0" marR="0" rtl="0" algn="l">
                        <a:lnSpc>
                          <a:spcPct val="100000"/>
                        </a:lnSpc>
                        <a:spcBef>
                          <a:spcPts val="0"/>
                        </a:spcBef>
                        <a:spcAft>
                          <a:spcPts val="0"/>
                        </a:spcAft>
                        <a:buClr>
                          <a:srgbClr val="000000"/>
                        </a:buClr>
                        <a:buSzPts val="1800"/>
                        <a:buFont typeface="Arial"/>
                        <a:buNone/>
                      </a:pPr>
                      <a:r>
                        <a:rPr lang="en-US" sz="1800" u="none" cap="none" strike="noStrike"/>
                        <a:t>ACI</a:t>
                      </a:r>
                      <a:endParaRPr sz="1400" u="none" cap="none" strike="noStrike"/>
                    </a:p>
                    <a:p>
                      <a:pPr indent="0" lvl="0" marL="0" marR="0" rtl="0" algn="l">
                        <a:lnSpc>
                          <a:spcPct val="100000"/>
                        </a:lnSpc>
                        <a:spcBef>
                          <a:spcPts val="0"/>
                        </a:spcBef>
                        <a:spcAft>
                          <a:spcPts val="0"/>
                        </a:spcAft>
                        <a:buClr>
                          <a:srgbClr val="000000"/>
                        </a:buClr>
                        <a:buSzPts val="1800"/>
                        <a:buFont typeface="Arial"/>
                        <a:buNone/>
                      </a:pPr>
                      <a:r>
                        <a:rPr lang="en-US" sz="1800" u="none" cap="none" strike="noStrike"/>
                        <a:t>ML</a:t>
                      </a:r>
                      <a:endParaRPr sz="1400" u="none" cap="none" strike="noStrike"/>
                    </a:p>
                    <a:p>
                      <a:pPr indent="0" lvl="0" marL="0" marR="0" rtl="0" algn="l">
                        <a:lnSpc>
                          <a:spcPct val="100000"/>
                        </a:lnSpc>
                        <a:spcBef>
                          <a:spcPts val="0"/>
                        </a:spcBef>
                        <a:spcAft>
                          <a:spcPts val="0"/>
                        </a:spcAft>
                        <a:buClr>
                          <a:srgbClr val="000000"/>
                        </a:buClr>
                        <a:buSzPts val="1800"/>
                        <a:buFont typeface="Arial"/>
                        <a:buNone/>
                      </a:pPr>
                      <a:r>
                        <a:rPr lang="en-US" sz="1800" u="none" cap="none" strike="noStrike"/>
                        <a:t>NLP</a:t>
                      </a:r>
                      <a:endParaRPr sz="1400" u="none" cap="none" strike="noStrike"/>
                    </a:p>
                    <a:p>
                      <a:pPr indent="0" lvl="0" marL="0" marR="0" rtl="0" algn="l">
                        <a:lnSpc>
                          <a:spcPct val="100000"/>
                        </a:lnSpc>
                        <a:spcBef>
                          <a:spcPts val="0"/>
                        </a:spcBef>
                        <a:spcAft>
                          <a:spcPts val="0"/>
                        </a:spcAft>
                        <a:buClr>
                          <a:srgbClr val="000000"/>
                        </a:buClr>
                        <a:buSzPts val="1800"/>
                        <a:buFont typeface="Arial"/>
                        <a:buNone/>
                      </a:pPr>
                      <a:r>
                        <a:rPr lang="en-US" sz="1800" u="none" cap="none" strike="noStrike"/>
                        <a:t>……….</a:t>
                      </a:r>
                      <a:endParaRPr sz="1400" u="none" cap="none" strike="noStrike"/>
                    </a:p>
                    <a:p>
                      <a:pPr indent="0" lvl="0" marL="0" marR="0" rtl="0" algn="l">
                        <a:lnSpc>
                          <a:spcPct val="100000"/>
                        </a:lnSpc>
                        <a:spcBef>
                          <a:spcPts val="0"/>
                        </a:spcBef>
                        <a:spcAft>
                          <a:spcPts val="0"/>
                        </a:spcAft>
                        <a:buClr>
                          <a:srgbClr val="000000"/>
                        </a:buClr>
                        <a:buSzPts val="1800"/>
                        <a:buFont typeface="Arial"/>
                        <a:buNone/>
                      </a:pPr>
                      <a:r>
                        <a:t/>
                      </a:r>
                      <a:endParaRPr sz="1800" u="none" cap="none" strike="noStrike"/>
                    </a:p>
                  </a:txBody>
                  <a:tcPr marT="45725" marB="45725" marR="91450" marL="91450"/>
                </a:tc>
              </a:tr>
            </a:tbl>
          </a:graphicData>
        </a:graphic>
      </p:graphicFrame>
      <p:sp>
        <p:nvSpPr>
          <p:cNvPr id="1648" name="Google Shape;1648;p150"/>
          <p:cNvSpPr/>
          <p:nvPr/>
        </p:nvSpPr>
        <p:spPr>
          <a:xfrm>
            <a:off x="304799" y="5541668"/>
            <a:ext cx="5918579" cy="105413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000" u="none" cap="none" strike="noStrike">
                <a:solidFill>
                  <a:srgbClr val="002060"/>
                </a:solidFill>
                <a:latin typeface="Cambria"/>
                <a:ea typeface="Cambria"/>
                <a:cs typeface="Cambria"/>
                <a:sym typeface="Cambria"/>
              </a:rPr>
              <a:t>Challenge 1 : Insufficient Training Data. </a:t>
            </a:r>
            <a:endParaRPr b="1" i="0" sz="2000" u="none" cap="none" strike="noStrike">
              <a:solidFill>
                <a:srgbClr val="000000"/>
              </a:solidFill>
              <a:latin typeface="Cambria"/>
              <a:ea typeface="Cambria"/>
              <a:cs typeface="Cambria"/>
              <a:sym typeface="Cambria"/>
            </a:endParaRPr>
          </a:p>
          <a:p>
            <a:pPr indent="0" lvl="0" marL="0" marR="0" rtl="0" algn="l">
              <a:lnSpc>
                <a:spcPct val="100000"/>
              </a:lnSpc>
              <a:spcBef>
                <a:spcPts val="0"/>
              </a:spcBef>
              <a:spcAft>
                <a:spcPts val="0"/>
              </a:spcAft>
              <a:buNone/>
            </a:pPr>
            <a:r>
              <a:rPr b="1" i="0" lang="en-US" sz="2000" u="none" cap="none" strike="noStrike">
                <a:solidFill>
                  <a:srgbClr val="002060"/>
                </a:solidFill>
                <a:latin typeface="Cambria"/>
                <a:ea typeface="Cambria"/>
                <a:cs typeface="Cambria"/>
                <a:sym typeface="Cambria"/>
              </a:rPr>
              <a:t>Idea : Trade-off      Algorithm vs Data readiness</a:t>
            </a:r>
            <a:endParaRPr b="1" i="0" sz="2000" u="none" cap="none" strike="noStrike">
              <a:solidFill>
                <a:srgbClr val="000000"/>
              </a:solidFill>
              <a:latin typeface="Cambria"/>
              <a:ea typeface="Cambria"/>
              <a:cs typeface="Cambria"/>
              <a:sym typeface="Cambria"/>
            </a:endParaRPr>
          </a:p>
          <a:p>
            <a:pPr indent="-342900" lvl="0" marL="342900" marR="0" rtl="0" algn="l">
              <a:lnSpc>
                <a:spcPct val="100000"/>
              </a:lnSpc>
              <a:spcBef>
                <a:spcPts val="306"/>
              </a:spcBef>
              <a:spcAft>
                <a:spcPts val="0"/>
              </a:spcAft>
              <a:buNone/>
            </a:pPr>
            <a:r>
              <a:t/>
            </a:r>
            <a:endParaRPr b="1" i="1" sz="2000" u="none" cap="none" strike="noStrike">
              <a:solidFill>
                <a:srgbClr val="000000"/>
              </a:solidFill>
              <a:latin typeface="Cambria"/>
              <a:ea typeface="Cambria"/>
              <a:cs typeface="Cambria"/>
              <a:sym typeface="Cambria"/>
            </a:endParaRPr>
          </a:p>
        </p:txBody>
      </p:sp>
      <p:sp>
        <p:nvSpPr>
          <p:cNvPr id="1649" name="Google Shape;1649;p150"/>
          <p:cNvSpPr txBox="1"/>
          <p:nvPr/>
        </p:nvSpPr>
        <p:spPr>
          <a:xfrm>
            <a:off x="8716776" y="6231989"/>
            <a:ext cx="611560" cy="32355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1" i="0" lang="en-US" sz="1600" u="none" cap="none" strike="noStrike">
                <a:solidFill>
                  <a:srgbClr val="000000"/>
                </a:solidFill>
                <a:latin typeface="Tahoma"/>
                <a:ea typeface="Tahoma"/>
                <a:cs typeface="Tahoma"/>
                <a:sym typeface="Tahoma"/>
              </a:rPr>
              <a:t>‹#›</a:t>
            </a:fld>
            <a:r>
              <a:rPr b="1" i="0" lang="en-US" sz="1600" u="none" cap="none" strike="noStrike">
                <a:solidFill>
                  <a:srgbClr val="000000"/>
                </a:solidFill>
                <a:latin typeface="Tahoma"/>
                <a:ea typeface="Tahoma"/>
                <a:cs typeface="Tahoma"/>
                <a:sym typeface="Tahoma"/>
              </a:rPr>
              <a:t>9</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3" name="Shape 1653"/>
        <p:cNvGrpSpPr/>
        <p:nvPr/>
      </p:nvGrpSpPr>
      <p:grpSpPr>
        <a:xfrm>
          <a:off x="0" y="0"/>
          <a:ext cx="0" cy="0"/>
          <a:chOff x="0" y="0"/>
          <a:chExt cx="0" cy="0"/>
        </a:xfrm>
      </p:grpSpPr>
      <p:sp>
        <p:nvSpPr>
          <p:cNvPr id="1654" name="Google Shape;1654;p151"/>
          <p:cNvSpPr txBox="1"/>
          <p:nvPr>
            <p:ph idx="1" type="body"/>
          </p:nvPr>
        </p:nvSpPr>
        <p:spPr>
          <a:xfrm>
            <a:off x="163773" y="1418230"/>
            <a:ext cx="8980227" cy="5187286"/>
          </a:xfrm>
          <a:prstGeom prst="rect">
            <a:avLst/>
          </a:prstGeom>
          <a:noFill/>
          <a:ln>
            <a:noFill/>
          </a:ln>
        </p:spPr>
        <p:txBody>
          <a:bodyPr anchorCtr="0" anchor="t" bIns="45700" lIns="91425" spcFirstLastPara="1" rIns="91425" wrap="square" tIns="45700">
            <a:noAutofit/>
          </a:bodyPr>
          <a:lstStyle/>
          <a:p>
            <a:pPr indent="-342900" lvl="0" marL="457200" rtl="0" algn="l">
              <a:lnSpc>
                <a:spcPct val="100000"/>
              </a:lnSpc>
              <a:spcBef>
                <a:spcPts val="360"/>
              </a:spcBef>
              <a:spcAft>
                <a:spcPts val="0"/>
              </a:spcAft>
              <a:buClr>
                <a:schemeClr val="dk1"/>
              </a:buClr>
              <a:buSzPts val="1800"/>
              <a:buChar char="•"/>
            </a:pPr>
            <a:r>
              <a:rPr lang="en-US">
                <a:latin typeface="Cambria"/>
                <a:ea typeface="Cambria"/>
                <a:cs typeface="Cambria"/>
                <a:sym typeface="Cambria"/>
              </a:rPr>
              <a:t>Data Aggregation</a:t>
            </a:r>
            <a:endParaRPr/>
          </a:p>
          <a:p>
            <a:pPr indent="-342900" lvl="0" marL="457200" rtl="0" algn="l">
              <a:lnSpc>
                <a:spcPct val="100000"/>
              </a:lnSpc>
              <a:spcBef>
                <a:spcPts val="360"/>
              </a:spcBef>
              <a:spcAft>
                <a:spcPts val="0"/>
              </a:spcAft>
              <a:buClr>
                <a:schemeClr val="dk1"/>
              </a:buClr>
              <a:buSzPts val="1800"/>
              <a:buChar char="•"/>
            </a:pPr>
            <a:r>
              <a:rPr lang="en-US">
                <a:latin typeface="Cambria"/>
                <a:ea typeface="Cambria"/>
                <a:cs typeface="Cambria"/>
                <a:sym typeface="Cambria"/>
              </a:rPr>
              <a:t>Data cleansing</a:t>
            </a:r>
            <a:endParaRPr/>
          </a:p>
          <a:p>
            <a:pPr indent="-342900" lvl="0" marL="457200" rtl="0" algn="l">
              <a:lnSpc>
                <a:spcPct val="100000"/>
              </a:lnSpc>
              <a:spcBef>
                <a:spcPts val="360"/>
              </a:spcBef>
              <a:spcAft>
                <a:spcPts val="0"/>
              </a:spcAft>
              <a:buClr>
                <a:schemeClr val="dk1"/>
              </a:buClr>
              <a:buSzPts val="1800"/>
              <a:buChar char="•"/>
            </a:pPr>
            <a:r>
              <a:rPr lang="en-US">
                <a:latin typeface="Cambria"/>
                <a:ea typeface="Cambria"/>
                <a:cs typeface="Cambria"/>
                <a:sym typeface="Cambria"/>
              </a:rPr>
              <a:t>Instances selection and partitioning</a:t>
            </a:r>
            <a:endParaRPr/>
          </a:p>
          <a:p>
            <a:pPr indent="-342900" lvl="0" marL="457200" rtl="0" algn="l">
              <a:lnSpc>
                <a:spcPct val="100000"/>
              </a:lnSpc>
              <a:spcBef>
                <a:spcPts val="360"/>
              </a:spcBef>
              <a:spcAft>
                <a:spcPts val="0"/>
              </a:spcAft>
              <a:buClr>
                <a:schemeClr val="dk1"/>
              </a:buClr>
              <a:buSzPts val="1800"/>
              <a:buChar char="•"/>
            </a:pPr>
            <a:r>
              <a:rPr lang="en-US">
                <a:latin typeface="Cambria"/>
                <a:ea typeface="Cambria"/>
                <a:cs typeface="Cambria"/>
                <a:sym typeface="Cambria"/>
              </a:rPr>
              <a:t>Feature tuning</a:t>
            </a:r>
            <a:endParaRPr/>
          </a:p>
          <a:p>
            <a:pPr indent="-228600" lvl="0" marL="457200" rtl="0" algn="l">
              <a:lnSpc>
                <a:spcPct val="150000"/>
              </a:lnSpc>
              <a:spcBef>
                <a:spcPts val="360"/>
              </a:spcBef>
              <a:spcAft>
                <a:spcPts val="0"/>
              </a:spcAft>
              <a:buClr>
                <a:schemeClr val="dk1"/>
              </a:buClr>
              <a:buSzPts val="1800"/>
              <a:buNone/>
            </a:pPr>
            <a:r>
              <a:t/>
            </a:r>
            <a:endParaRPr>
              <a:latin typeface="Cambria"/>
              <a:ea typeface="Cambria"/>
              <a:cs typeface="Cambria"/>
              <a:sym typeface="Cambria"/>
            </a:endParaRPr>
          </a:p>
        </p:txBody>
      </p:sp>
      <p:sp>
        <p:nvSpPr>
          <p:cNvPr id="1655" name="Google Shape;1655;p151"/>
          <p:cNvSpPr txBox="1"/>
          <p:nvPr>
            <p:ph idx="2" type="body"/>
          </p:nvPr>
        </p:nvSpPr>
        <p:spPr>
          <a:xfrm>
            <a:off x="304800" y="152400"/>
            <a:ext cx="6324600" cy="1143000"/>
          </a:xfrm>
          <a:prstGeom prst="rect">
            <a:avLst/>
          </a:prstGeom>
          <a:noFill/>
          <a:ln>
            <a:noFill/>
          </a:ln>
        </p:spPr>
        <p:txBody>
          <a:bodyPr anchorCtr="0" anchor="ctr" bIns="45700" lIns="91425" spcFirstLastPara="1" rIns="91425" wrap="square" tIns="45700">
            <a:normAutofit/>
          </a:bodyPr>
          <a:lstStyle/>
          <a:p>
            <a:pPr indent="-228600" lvl="0" marL="457200" rtl="0" algn="l">
              <a:lnSpc>
                <a:spcPct val="100000"/>
              </a:lnSpc>
              <a:spcBef>
                <a:spcPts val="0"/>
              </a:spcBef>
              <a:spcAft>
                <a:spcPts val="0"/>
              </a:spcAft>
              <a:buClr>
                <a:schemeClr val="dk1"/>
              </a:buClr>
              <a:buSzPts val="3600"/>
              <a:buNone/>
            </a:pPr>
            <a:r>
              <a:rPr b="0" lang="en-US">
                <a:latin typeface="Cambria"/>
                <a:ea typeface="Cambria"/>
                <a:cs typeface="Cambria"/>
                <a:sym typeface="Cambria"/>
              </a:rPr>
              <a:t>Data Pre-processing</a:t>
            </a:r>
            <a:endParaRPr/>
          </a:p>
        </p:txBody>
      </p:sp>
      <p:sp>
        <p:nvSpPr>
          <p:cNvPr id="1656" name="Google Shape;1656;p151"/>
          <p:cNvSpPr txBox="1"/>
          <p:nvPr/>
        </p:nvSpPr>
        <p:spPr>
          <a:xfrm>
            <a:off x="8716776" y="6231989"/>
            <a:ext cx="611560" cy="32355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n-US" sz="1600" u="none" cap="none" strike="noStrike">
                <a:solidFill>
                  <a:srgbClr val="000000"/>
                </a:solidFill>
                <a:latin typeface="Tahoma"/>
                <a:ea typeface="Tahoma"/>
                <a:cs typeface="Tahoma"/>
                <a:sym typeface="Tahoma"/>
              </a:rPr>
              <a:t>40</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6" name="Shape 1316"/>
        <p:cNvGrpSpPr/>
        <p:nvPr/>
      </p:nvGrpSpPr>
      <p:grpSpPr>
        <a:xfrm>
          <a:off x="0" y="0"/>
          <a:ext cx="0" cy="0"/>
          <a:chOff x="0" y="0"/>
          <a:chExt cx="0" cy="0"/>
        </a:xfrm>
      </p:grpSpPr>
      <p:sp>
        <p:nvSpPr>
          <p:cNvPr id="1317" name="Google Shape;1317;p121"/>
          <p:cNvSpPr txBox="1"/>
          <p:nvPr>
            <p:ph type="title"/>
          </p:nvPr>
        </p:nvSpPr>
        <p:spPr>
          <a:xfrm>
            <a:off x="0" y="152400"/>
            <a:ext cx="6553200" cy="1066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3600"/>
              <a:buFont typeface="Arial"/>
              <a:buNone/>
            </a:pPr>
            <a:r>
              <a:rPr lang="en-US" sz="2400">
                <a:latin typeface="Arial"/>
                <a:ea typeface="Arial"/>
                <a:cs typeface="Arial"/>
                <a:sym typeface="Arial"/>
              </a:rPr>
              <a:t>Comparison :</a:t>
            </a:r>
            <a:br>
              <a:rPr lang="en-US" sz="2400">
                <a:latin typeface="Arial"/>
                <a:ea typeface="Arial"/>
                <a:cs typeface="Arial"/>
                <a:sym typeface="Arial"/>
              </a:rPr>
            </a:br>
            <a:r>
              <a:rPr lang="en-US" sz="2400">
                <a:latin typeface="Arial"/>
                <a:ea typeface="Arial"/>
                <a:cs typeface="Arial"/>
                <a:sym typeface="Arial"/>
              </a:rPr>
              <a:t>Supervised, Unsupervised and Reinforcement Learning</a:t>
            </a:r>
            <a:endParaRPr sz="2400">
              <a:latin typeface="Arial"/>
              <a:ea typeface="Arial"/>
              <a:cs typeface="Arial"/>
              <a:sym typeface="Arial"/>
            </a:endParaRPr>
          </a:p>
        </p:txBody>
      </p:sp>
      <p:pic>
        <p:nvPicPr>
          <p:cNvPr id="1318" name="Google Shape;1318;p121"/>
          <p:cNvPicPr preferRelativeResize="0"/>
          <p:nvPr/>
        </p:nvPicPr>
        <p:blipFill rotWithShape="1">
          <a:blip r:embed="rId3">
            <a:alphaModFix/>
          </a:blip>
          <a:srcRect b="3085" l="14999" r="16666" t="3086"/>
          <a:stretch/>
        </p:blipFill>
        <p:spPr>
          <a:xfrm>
            <a:off x="0" y="1752600"/>
            <a:ext cx="9067799" cy="4202151"/>
          </a:xfrm>
          <a:prstGeom prst="rect">
            <a:avLst/>
          </a:prstGeom>
          <a:noFill/>
          <a:ln>
            <a:noFill/>
          </a:ln>
        </p:spPr>
      </p:pic>
      <p:sp>
        <p:nvSpPr>
          <p:cNvPr id="1319" name="Google Shape;1319;p121"/>
          <p:cNvSpPr txBox="1"/>
          <p:nvPr>
            <p:ph idx="12" type="sldNum"/>
          </p:nvPr>
        </p:nvSpPr>
        <p:spPr>
          <a:xfrm>
            <a:off x="8629356" y="6305588"/>
            <a:ext cx="438443" cy="36512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fld id="{00000000-1234-1234-1234-123412341234}" type="slidenum">
              <a:rPr b="1" i="0" lang="en-US" sz="1600" u="none" cap="none" strike="noStrike">
                <a:solidFill>
                  <a:srgbClr val="000000"/>
                </a:solidFill>
                <a:latin typeface="Tahoma"/>
                <a:ea typeface="Tahoma"/>
                <a:cs typeface="Tahoma"/>
                <a:sym typeface="Tahoma"/>
              </a:rPr>
              <a:t>‹#›</a:t>
            </a:fld>
            <a:endParaRPr b="1" i="0" sz="1600" u="none" cap="none" strike="noStrike">
              <a:solidFill>
                <a:srgbClr val="000000"/>
              </a:solidFill>
              <a:latin typeface="Tahoma"/>
              <a:ea typeface="Tahoma"/>
              <a:cs typeface="Tahoma"/>
              <a:sym typeface="Tahoma"/>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0" name="Shape 1660"/>
        <p:cNvGrpSpPr/>
        <p:nvPr/>
      </p:nvGrpSpPr>
      <p:grpSpPr>
        <a:xfrm>
          <a:off x="0" y="0"/>
          <a:ext cx="0" cy="0"/>
          <a:chOff x="0" y="0"/>
          <a:chExt cx="0" cy="0"/>
        </a:xfrm>
      </p:grpSpPr>
      <p:sp>
        <p:nvSpPr>
          <p:cNvPr id="1661" name="Google Shape;1661;p152"/>
          <p:cNvSpPr txBox="1"/>
          <p:nvPr>
            <p:ph idx="1" type="body"/>
          </p:nvPr>
        </p:nvSpPr>
        <p:spPr>
          <a:xfrm>
            <a:off x="304800" y="1493838"/>
            <a:ext cx="8229600" cy="2163762"/>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480"/>
              </a:spcBef>
              <a:spcAft>
                <a:spcPts val="0"/>
              </a:spcAft>
              <a:buSzPts val="2400"/>
              <a:buFont typeface="Arial"/>
              <a:buChar char="•"/>
            </a:pPr>
            <a:r>
              <a:rPr lang="en-US"/>
              <a:t>Consider a data set consisting of transactions (data objects) recording the daily sales of  products in various store locations (Minneapolis, Chicago, Paris, ...) for different days over  the course of a year</a:t>
            </a:r>
            <a:endParaRPr/>
          </a:p>
          <a:p>
            <a:pPr indent="-342900" lvl="0" marL="342900" rtl="0" algn="l">
              <a:lnSpc>
                <a:spcPct val="100000"/>
              </a:lnSpc>
              <a:spcBef>
                <a:spcPts val="480"/>
              </a:spcBef>
              <a:spcAft>
                <a:spcPts val="0"/>
              </a:spcAft>
              <a:buSzPts val="2400"/>
              <a:buFont typeface="Arial"/>
              <a:buChar char="•"/>
            </a:pPr>
            <a:r>
              <a:rPr lang="en-US">
                <a:solidFill>
                  <a:srgbClr val="C00000"/>
                </a:solidFill>
              </a:rPr>
              <a:t>How can we aggregate this data?</a:t>
            </a:r>
            <a:endParaRPr/>
          </a:p>
          <a:p>
            <a:pPr indent="-190500" lvl="0" marL="342900" rtl="0" algn="l">
              <a:lnSpc>
                <a:spcPct val="100000"/>
              </a:lnSpc>
              <a:spcBef>
                <a:spcPts val="480"/>
              </a:spcBef>
              <a:spcAft>
                <a:spcPts val="0"/>
              </a:spcAft>
              <a:buSzPts val="2400"/>
              <a:buFont typeface="Arial"/>
              <a:buNone/>
            </a:pPr>
            <a:r>
              <a:t/>
            </a:r>
            <a:endParaRPr/>
          </a:p>
        </p:txBody>
      </p:sp>
      <p:sp>
        <p:nvSpPr>
          <p:cNvPr id="1662" name="Google Shape;1662;p152"/>
          <p:cNvSpPr txBox="1"/>
          <p:nvPr>
            <p:ph idx="2" type="body"/>
          </p:nvPr>
        </p:nvSpPr>
        <p:spPr>
          <a:xfrm>
            <a:off x="304800" y="152400"/>
            <a:ext cx="8382000" cy="1143000"/>
          </a:xfrm>
          <a:prstGeom prst="rect">
            <a:avLst/>
          </a:prstGeom>
          <a:noFill/>
          <a:ln>
            <a:noFill/>
          </a:ln>
        </p:spPr>
        <p:txBody>
          <a:bodyPr anchorCtr="0" anchor="ctr" bIns="45700" lIns="91425" spcFirstLastPara="1" rIns="91425" wrap="square" tIns="45700">
            <a:normAutofit/>
          </a:bodyPr>
          <a:lstStyle/>
          <a:p>
            <a:pPr indent="-228600" lvl="0" marL="457200" rtl="0" algn="l">
              <a:lnSpc>
                <a:spcPct val="100000"/>
              </a:lnSpc>
              <a:spcBef>
                <a:spcPts val="0"/>
              </a:spcBef>
              <a:spcAft>
                <a:spcPts val="0"/>
              </a:spcAft>
              <a:buSzPts val="3200"/>
              <a:buFont typeface="Calibri"/>
              <a:buNone/>
            </a:pPr>
            <a:r>
              <a:rPr b="0" lang="en-US">
                <a:solidFill>
                  <a:schemeClr val="dk1"/>
                </a:solidFill>
              </a:rPr>
              <a:t>Data Aggregation</a:t>
            </a:r>
            <a:endParaRPr/>
          </a:p>
        </p:txBody>
      </p:sp>
      <p:pic>
        <p:nvPicPr>
          <p:cNvPr id="1663" name="Google Shape;1663;p152"/>
          <p:cNvPicPr preferRelativeResize="0"/>
          <p:nvPr/>
        </p:nvPicPr>
        <p:blipFill rotWithShape="1">
          <a:blip r:embed="rId3">
            <a:alphaModFix/>
          </a:blip>
          <a:srcRect b="0" l="0" r="0" t="0"/>
          <a:stretch/>
        </p:blipFill>
        <p:spPr>
          <a:xfrm>
            <a:off x="685800" y="3657600"/>
            <a:ext cx="8001000" cy="2620963"/>
          </a:xfrm>
          <a:prstGeom prst="rect">
            <a:avLst/>
          </a:prstGeom>
          <a:noFill/>
          <a:ln>
            <a:noFill/>
          </a:ln>
        </p:spPr>
      </p:pic>
      <p:sp>
        <p:nvSpPr>
          <p:cNvPr id="1664" name="Google Shape;1664;p152"/>
          <p:cNvSpPr txBox="1"/>
          <p:nvPr/>
        </p:nvSpPr>
        <p:spPr>
          <a:xfrm>
            <a:off x="8716776" y="6231989"/>
            <a:ext cx="611560" cy="32355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n-US" sz="1600" u="none" cap="none" strike="noStrike">
                <a:solidFill>
                  <a:srgbClr val="000000"/>
                </a:solidFill>
                <a:latin typeface="Tahoma"/>
                <a:ea typeface="Tahoma"/>
                <a:cs typeface="Tahoma"/>
                <a:sym typeface="Tahoma"/>
              </a:rPr>
              <a:t>41</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8" name="Shape 1668"/>
        <p:cNvGrpSpPr/>
        <p:nvPr/>
      </p:nvGrpSpPr>
      <p:grpSpPr>
        <a:xfrm>
          <a:off x="0" y="0"/>
          <a:ext cx="0" cy="0"/>
          <a:chOff x="0" y="0"/>
          <a:chExt cx="0" cy="0"/>
        </a:xfrm>
      </p:grpSpPr>
      <p:pic>
        <p:nvPicPr>
          <p:cNvPr id="1669" name="Google Shape;1669;p153"/>
          <p:cNvPicPr preferRelativeResize="0"/>
          <p:nvPr/>
        </p:nvPicPr>
        <p:blipFill rotWithShape="1">
          <a:blip r:embed="rId3">
            <a:alphaModFix/>
          </a:blip>
          <a:srcRect b="0" l="0" r="0" t="0"/>
          <a:stretch/>
        </p:blipFill>
        <p:spPr>
          <a:xfrm>
            <a:off x="352639" y="2572871"/>
            <a:ext cx="7265987" cy="3043238"/>
          </a:xfrm>
          <a:prstGeom prst="rect">
            <a:avLst/>
          </a:prstGeom>
          <a:noFill/>
          <a:ln>
            <a:noFill/>
          </a:ln>
        </p:spPr>
      </p:pic>
      <p:sp>
        <p:nvSpPr>
          <p:cNvPr id="1670" name="Google Shape;1670;p153"/>
          <p:cNvSpPr txBox="1"/>
          <p:nvPr/>
        </p:nvSpPr>
        <p:spPr>
          <a:xfrm>
            <a:off x="152400" y="6642100"/>
            <a:ext cx="3438525" cy="103188"/>
          </a:xfrm>
          <a:prstGeom prst="rect">
            <a:avLst/>
          </a:prstGeom>
          <a:noFill/>
          <a:ln>
            <a:noFill/>
          </a:ln>
        </p:spPr>
        <p:txBody>
          <a:bodyPr anchorCtr="0" anchor="t" bIns="0" lIns="0" spcFirstLastPara="1" rIns="0" wrap="square" tIns="0">
            <a:spAutoFit/>
          </a:bodyPr>
          <a:lstStyle/>
          <a:p>
            <a:pPr indent="0" lvl="0" marL="11206" marR="0" rtl="0" algn="l">
              <a:lnSpc>
                <a:spcPct val="74000"/>
              </a:lnSpc>
              <a:spcBef>
                <a:spcPts val="0"/>
              </a:spcBef>
              <a:spcAft>
                <a:spcPts val="0"/>
              </a:spcAft>
              <a:buNone/>
            </a:pPr>
            <a:r>
              <a:rPr b="0" i="0" lang="en-US" sz="1050" u="none" cap="none" strike="noStrike">
                <a:solidFill>
                  <a:srgbClr val="000000"/>
                </a:solidFill>
                <a:latin typeface="Calibri"/>
                <a:ea typeface="Calibri"/>
                <a:cs typeface="Calibri"/>
                <a:sym typeface="Calibri"/>
              </a:rPr>
              <a:t>Source: Python for Data Analytics by Fabio Nelli</a:t>
            </a:r>
            <a:endParaRPr b="0" i="0" sz="1050" u="none" cap="none" strike="noStrike">
              <a:solidFill>
                <a:srgbClr val="000000"/>
              </a:solidFill>
              <a:latin typeface="Calibri"/>
              <a:ea typeface="Calibri"/>
              <a:cs typeface="Calibri"/>
              <a:sym typeface="Calibri"/>
            </a:endParaRPr>
          </a:p>
        </p:txBody>
      </p:sp>
      <p:sp>
        <p:nvSpPr>
          <p:cNvPr id="1671" name="Google Shape;1671;p153"/>
          <p:cNvSpPr txBox="1"/>
          <p:nvPr>
            <p:ph idx="2" type="body"/>
          </p:nvPr>
        </p:nvSpPr>
        <p:spPr>
          <a:xfrm>
            <a:off x="7938" y="0"/>
            <a:ext cx="8610600" cy="1143000"/>
          </a:xfrm>
          <a:prstGeom prst="rect">
            <a:avLst/>
          </a:prstGeom>
          <a:noFill/>
          <a:ln>
            <a:noFill/>
          </a:ln>
        </p:spPr>
        <p:txBody>
          <a:bodyPr anchorCtr="0" anchor="ctr" bIns="45700" lIns="91425" spcFirstLastPara="1" rIns="91425" wrap="square" tIns="45700">
            <a:normAutofit/>
          </a:bodyPr>
          <a:lstStyle/>
          <a:p>
            <a:pPr indent="-228600" lvl="0" marL="457200" rtl="0" algn="l">
              <a:lnSpc>
                <a:spcPct val="100000"/>
              </a:lnSpc>
              <a:spcBef>
                <a:spcPts val="0"/>
              </a:spcBef>
              <a:spcAft>
                <a:spcPts val="0"/>
              </a:spcAft>
              <a:buSzPts val="3200"/>
              <a:buFont typeface="Calibri"/>
              <a:buNone/>
            </a:pPr>
            <a:r>
              <a:rPr b="0" lang="en-US">
                <a:solidFill>
                  <a:schemeClr val="dk1"/>
                </a:solidFill>
              </a:rPr>
              <a:t>Data Aggregation </a:t>
            </a:r>
            <a:endParaRPr b="0">
              <a:solidFill>
                <a:schemeClr val="dk1"/>
              </a:solidFill>
            </a:endParaRPr>
          </a:p>
        </p:txBody>
      </p:sp>
      <p:sp>
        <p:nvSpPr>
          <p:cNvPr id="1672" name="Google Shape;1672;p153"/>
          <p:cNvSpPr/>
          <p:nvPr/>
        </p:nvSpPr>
        <p:spPr>
          <a:xfrm>
            <a:off x="7938" y="1536656"/>
            <a:ext cx="4572000" cy="830997"/>
          </a:xfrm>
          <a:prstGeom prst="rect">
            <a:avLst/>
          </a:prstGeom>
          <a:noFill/>
          <a:ln>
            <a:noFill/>
          </a:ln>
        </p:spPr>
        <p:txBody>
          <a:bodyPr anchorCtr="0" anchor="t" bIns="45700" lIns="91425" spcFirstLastPara="1" rIns="91425" wrap="square" tIns="45700">
            <a:spAutoFit/>
          </a:bodyPr>
          <a:lstStyle/>
          <a:p>
            <a:pPr indent="-228600" lvl="0" marL="457200" marR="0" rtl="0" algn="l">
              <a:lnSpc>
                <a:spcPct val="100000"/>
              </a:lnSpc>
              <a:spcBef>
                <a:spcPts val="0"/>
              </a:spcBef>
              <a:spcAft>
                <a:spcPts val="0"/>
              </a:spcAft>
              <a:buNone/>
            </a:pPr>
            <a:r>
              <a:rPr b="0" i="0" lang="en-US" sz="2400" u="none" cap="none" strike="noStrike">
                <a:solidFill>
                  <a:schemeClr val="dk1"/>
                </a:solidFill>
                <a:latin typeface="Cambria"/>
                <a:ea typeface="Cambria"/>
                <a:cs typeface="Cambria"/>
                <a:sym typeface="Cambria"/>
              </a:rPr>
              <a:t>Python Group By Example</a:t>
            </a:r>
            <a:endParaRPr/>
          </a:p>
          <a:p>
            <a:pPr indent="-228600" lvl="0" marL="457200" marR="0" rtl="0" algn="l">
              <a:lnSpc>
                <a:spcPct val="100000"/>
              </a:lnSpc>
              <a:spcBef>
                <a:spcPts val="0"/>
              </a:spcBef>
              <a:spcAft>
                <a:spcPts val="0"/>
              </a:spcAft>
              <a:buNone/>
            </a:pPr>
            <a:r>
              <a:t/>
            </a:r>
            <a:endParaRPr b="0" i="0" sz="2400" u="none" cap="none" strike="noStrike">
              <a:solidFill>
                <a:schemeClr val="dk1"/>
              </a:solidFill>
              <a:latin typeface="Cambria"/>
              <a:ea typeface="Cambria"/>
              <a:cs typeface="Cambria"/>
              <a:sym typeface="Cambria"/>
            </a:endParaRPr>
          </a:p>
        </p:txBody>
      </p:sp>
      <p:sp>
        <p:nvSpPr>
          <p:cNvPr id="1673" name="Google Shape;1673;p153"/>
          <p:cNvSpPr txBox="1"/>
          <p:nvPr/>
        </p:nvSpPr>
        <p:spPr>
          <a:xfrm>
            <a:off x="8716776" y="6231989"/>
            <a:ext cx="611560" cy="32355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n-US" sz="1600" u="none" cap="none" strike="noStrike">
                <a:solidFill>
                  <a:srgbClr val="000000"/>
                </a:solidFill>
                <a:latin typeface="Tahoma"/>
                <a:ea typeface="Tahoma"/>
                <a:cs typeface="Tahoma"/>
                <a:sym typeface="Tahoma"/>
              </a:rPr>
              <a:t>42</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8" name="Shape 1678"/>
        <p:cNvGrpSpPr/>
        <p:nvPr/>
      </p:nvGrpSpPr>
      <p:grpSpPr>
        <a:xfrm>
          <a:off x="0" y="0"/>
          <a:ext cx="0" cy="0"/>
          <a:chOff x="0" y="0"/>
          <a:chExt cx="0" cy="0"/>
        </a:xfrm>
      </p:grpSpPr>
      <p:sp>
        <p:nvSpPr>
          <p:cNvPr id="1679" name="Google Shape;1679;p154"/>
          <p:cNvSpPr txBox="1"/>
          <p:nvPr>
            <p:ph idx="1" type="body"/>
          </p:nvPr>
        </p:nvSpPr>
        <p:spPr>
          <a:xfrm>
            <a:off x="0" y="1320800"/>
            <a:ext cx="8915400" cy="5440363"/>
          </a:xfrm>
          <a:prstGeom prst="rect">
            <a:avLst/>
          </a:prstGeom>
          <a:noFill/>
          <a:ln>
            <a:noFill/>
          </a:ln>
        </p:spPr>
        <p:txBody>
          <a:bodyPr anchorCtr="0" anchor="t" bIns="45700" lIns="91425" spcFirstLastPara="1" rIns="91425" wrap="square" tIns="45700">
            <a:normAutofit/>
          </a:bodyPr>
          <a:lstStyle/>
          <a:p>
            <a:pPr indent="-285750" lvl="0" marL="514350" rtl="0" algn="l">
              <a:lnSpc>
                <a:spcPct val="100000"/>
              </a:lnSpc>
              <a:spcBef>
                <a:spcPts val="480"/>
              </a:spcBef>
              <a:spcAft>
                <a:spcPts val="0"/>
              </a:spcAft>
              <a:buSzPts val="2400"/>
              <a:buChar char="•"/>
            </a:pPr>
            <a:r>
              <a:rPr lang="en-US"/>
              <a:t>Removing or correcting records of corrupted or invalid values from raw data</a:t>
            </a:r>
            <a:endParaRPr/>
          </a:p>
          <a:p>
            <a:pPr indent="-330200" lvl="1" marL="914400" rtl="0" algn="l">
              <a:lnSpc>
                <a:spcPct val="100000"/>
              </a:lnSpc>
              <a:spcBef>
                <a:spcPts val="320"/>
              </a:spcBef>
              <a:spcAft>
                <a:spcPts val="0"/>
              </a:spcAft>
              <a:buClr>
                <a:schemeClr val="dk1"/>
              </a:buClr>
              <a:buSzPts val="1600"/>
              <a:buFont typeface="Arial"/>
              <a:buChar char="–"/>
            </a:pPr>
            <a:r>
              <a:rPr lang="en-US" sz="2400"/>
              <a:t>NOISY: containing noise, errors, or outliers .</a:t>
            </a:r>
            <a:endParaRPr/>
          </a:p>
          <a:p>
            <a:pPr indent="-342900" lvl="3" marL="1828800" rtl="0" algn="l">
              <a:lnSpc>
                <a:spcPct val="100000"/>
              </a:lnSpc>
              <a:spcBef>
                <a:spcPts val="360"/>
              </a:spcBef>
              <a:spcAft>
                <a:spcPts val="0"/>
              </a:spcAft>
              <a:buSzPts val="1800"/>
              <a:buChar char="–"/>
            </a:pPr>
            <a:r>
              <a:rPr lang="en-US">
                <a:latin typeface="Calibri"/>
                <a:ea typeface="Calibri"/>
                <a:cs typeface="Calibri"/>
                <a:sym typeface="Calibri"/>
              </a:rPr>
              <a:t>e.g., Salary=“−10” (an error)</a:t>
            </a:r>
            <a:endParaRPr/>
          </a:p>
          <a:p>
            <a:pPr indent="-330200" lvl="1" marL="914400" rtl="0" algn="l">
              <a:lnSpc>
                <a:spcPct val="100000"/>
              </a:lnSpc>
              <a:spcBef>
                <a:spcPts val="320"/>
              </a:spcBef>
              <a:spcAft>
                <a:spcPts val="0"/>
              </a:spcAft>
              <a:buClr>
                <a:schemeClr val="dk1"/>
              </a:buClr>
              <a:buSzPts val="1600"/>
              <a:buFont typeface="Arial"/>
              <a:buChar char="–"/>
            </a:pPr>
            <a:r>
              <a:rPr lang="en-US" sz="2400"/>
              <a:t>INCONSISTENT: containing discrepancies in codes or names, e.g.,</a:t>
            </a:r>
            <a:endParaRPr/>
          </a:p>
          <a:p>
            <a:pPr indent="-342900" lvl="3" marL="1828800" rtl="0" algn="l">
              <a:lnSpc>
                <a:spcPct val="100000"/>
              </a:lnSpc>
              <a:spcBef>
                <a:spcPts val="360"/>
              </a:spcBef>
              <a:spcAft>
                <a:spcPts val="0"/>
              </a:spcAft>
              <a:buSzPts val="1800"/>
              <a:buChar char="–"/>
            </a:pPr>
            <a:r>
              <a:rPr lang="en-US">
                <a:latin typeface="Calibri"/>
                <a:ea typeface="Calibri"/>
                <a:cs typeface="Calibri"/>
                <a:sym typeface="Calibri"/>
              </a:rPr>
              <a:t>Age=“42”, Birthday=“03/07/2010”</a:t>
            </a:r>
            <a:endParaRPr/>
          </a:p>
          <a:p>
            <a:pPr indent="-342900" lvl="3" marL="1828800" rtl="0" algn="l">
              <a:lnSpc>
                <a:spcPct val="100000"/>
              </a:lnSpc>
              <a:spcBef>
                <a:spcPts val="360"/>
              </a:spcBef>
              <a:spcAft>
                <a:spcPts val="0"/>
              </a:spcAft>
              <a:buSzPts val="1800"/>
              <a:buChar char="–"/>
            </a:pPr>
            <a:r>
              <a:rPr lang="en-US">
                <a:latin typeface="Calibri"/>
                <a:ea typeface="Calibri"/>
                <a:cs typeface="Calibri"/>
                <a:sym typeface="Calibri"/>
              </a:rPr>
              <a:t>Was rating “1, 2, 3”, now rating “A, B, C”</a:t>
            </a:r>
            <a:endParaRPr/>
          </a:p>
          <a:p>
            <a:pPr indent="-342900" lvl="3" marL="1828800" rtl="0" algn="l">
              <a:lnSpc>
                <a:spcPct val="100000"/>
              </a:lnSpc>
              <a:spcBef>
                <a:spcPts val="360"/>
              </a:spcBef>
              <a:spcAft>
                <a:spcPts val="0"/>
              </a:spcAft>
              <a:buSzPts val="1800"/>
              <a:buChar char="–"/>
            </a:pPr>
            <a:r>
              <a:rPr lang="en-US">
                <a:latin typeface="Calibri"/>
                <a:ea typeface="Calibri"/>
                <a:cs typeface="Calibri"/>
                <a:sym typeface="Calibri"/>
              </a:rPr>
              <a:t>discrepancy between duplicate records</a:t>
            </a:r>
            <a:endParaRPr/>
          </a:p>
          <a:p>
            <a:pPr indent="-330200" lvl="1" marL="914400" rtl="0" algn="l">
              <a:lnSpc>
                <a:spcPct val="100000"/>
              </a:lnSpc>
              <a:spcBef>
                <a:spcPts val="320"/>
              </a:spcBef>
              <a:spcAft>
                <a:spcPts val="0"/>
              </a:spcAft>
              <a:buClr>
                <a:schemeClr val="dk1"/>
              </a:buClr>
              <a:buSzPts val="1600"/>
              <a:buFont typeface="Arial"/>
              <a:buChar char="–"/>
            </a:pPr>
            <a:r>
              <a:rPr lang="en-US" sz="2400"/>
              <a:t>INTENTIONAL (e.g., disguised missing data)</a:t>
            </a:r>
            <a:endParaRPr/>
          </a:p>
          <a:p>
            <a:pPr indent="-342900" lvl="3" marL="1828800" rtl="0" algn="l">
              <a:lnSpc>
                <a:spcPct val="100000"/>
              </a:lnSpc>
              <a:spcBef>
                <a:spcPts val="360"/>
              </a:spcBef>
              <a:spcAft>
                <a:spcPts val="0"/>
              </a:spcAft>
              <a:buSzPts val="1800"/>
              <a:buChar char="–"/>
            </a:pPr>
            <a:r>
              <a:rPr lang="en-US">
                <a:latin typeface="Calibri"/>
                <a:ea typeface="Calibri"/>
                <a:cs typeface="Calibri"/>
                <a:sym typeface="Calibri"/>
              </a:rPr>
              <a:t>Jan. 1 as everyone’s birthday</a:t>
            </a:r>
            <a:endParaRPr/>
          </a:p>
          <a:p>
            <a:pPr indent="-285750" lvl="1" marL="514350" rtl="0" algn="l">
              <a:lnSpc>
                <a:spcPct val="100000"/>
              </a:lnSpc>
              <a:spcBef>
                <a:spcPts val="480"/>
              </a:spcBef>
              <a:spcAft>
                <a:spcPts val="0"/>
              </a:spcAft>
              <a:buClr>
                <a:srgbClr val="101141"/>
              </a:buClr>
              <a:buSzPts val="2400"/>
              <a:buFont typeface="Arial"/>
              <a:buChar char="•"/>
            </a:pPr>
            <a:r>
              <a:rPr lang="en-US" sz="2400"/>
              <a:t>Removing records that are missing a large number of columns</a:t>
            </a:r>
            <a:endParaRPr/>
          </a:p>
          <a:p>
            <a:pPr indent="-285750" lvl="1" marL="514350" rtl="0" algn="l">
              <a:lnSpc>
                <a:spcPct val="100000"/>
              </a:lnSpc>
              <a:spcBef>
                <a:spcPts val="480"/>
              </a:spcBef>
              <a:spcAft>
                <a:spcPts val="0"/>
              </a:spcAft>
              <a:buClr>
                <a:srgbClr val="101141"/>
              </a:buClr>
              <a:buSzPts val="2400"/>
              <a:buFont typeface="Arial"/>
              <a:buChar char="•"/>
            </a:pPr>
            <a:r>
              <a:rPr lang="en-US" sz="2400"/>
              <a:t>Duplicate data</a:t>
            </a:r>
            <a:endParaRPr/>
          </a:p>
          <a:p>
            <a:pPr indent="-228600" lvl="1" marL="742950" rtl="0" algn="l">
              <a:lnSpc>
                <a:spcPct val="100000"/>
              </a:lnSpc>
              <a:spcBef>
                <a:spcPts val="360"/>
              </a:spcBef>
              <a:spcAft>
                <a:spcPts val="0"/>
              </a:spcAft>
              <a:buSzPts val="1800"/>
              <a:buNone/>
            </a:pPr>
            <a:r>
              <a:t/>
            </a:r>
            <a:endParaRPr/>
          </a:p>
          <a:p>
            <a:pPr indent="-228600" lvl="3" marL="1828800" rtl="0" algn="l">
              <a:lnSpc>
                <a:spcPct val="100000"/>
              </a:lnSpc>
              <a:spcBef>
                <a:spcPts val="360"/>
              </a:spcBef>
              <a:spcAft>
                <a:spcPts val="0"/>
              </a:spcAft>
              <a:buSzPts val="1800"/>
              <a:buNone/>
            </a:pPr>
            <a:r>
              <a:t/>
            </a:r>
            <a:endParaRPr>
              <a:latin typeface="Calibri"/>
              <a:ea typeface="Calibri"/>
              <a:cs typeface="Calibri"/>
              <a:sym typeface="Calibri"/>
            </a:endParaRPr>
          </a:p>
        </p:txBody>
      </p:sp>
      <p:sp>
        <p:nvSpPr>
          <p:cNvPr id="1680" name="Google Shape;1680;p154"/>
          <p:cNvSpPr txBox="1"/>
          <p:nvPr>
            <p:ph idx="2" type="body"/>
          </p:nvPr>
        </p:nvSpPr>
        <p:spPr>
          <a:xfrm>
            <a:off x="304800" y="152400"/>
            <a:ext cx="8839200" cy="1143000"/>
          </a:xfrm>
          <a:prstGeom prst="rect">
            <a:avLst/>
          </a:prstGeom>
          <a:noFill/>
          <a:ln>
            <a:noFill/>
          </a:ln>
        </p:spPr>
        <p:txBody>
          <a:bodyPr anchorCtr="0" anchor="ctr" bIns="45700" lIns="91425" spcFirstLastPara="1" rIns="91425" wrap="square" tIns="45700">
            <a:normAutofit/>
          </a:bodyPr>
          <a:lstStyle/>
          <a:p>
            <a:pPr indent="-228600" lvl="0" marL="457200" rtl="0" algn="l">
              <a:lnSpc>
                <a:spcPct val="100000"/>
              </a:lnSpc>
              <a:spcBef>
                <a:spcPts val="0"/>
              </a:spcBef>
              <a:spcAft>
                <a:spcPts val="0"/>
              </a:spcAft>
              <a:buSzPts val="3200"/>
              <a:buFont typeface="Calibri"/>
              <a:buNone/>
            </a:pPr>
            <a:r>
              <a:rPr b="0" lang="en-US">
                <a:solidFill>
                  <a:schemeClr val="dk1"/>
                </a:solidFill>
              </a:rPr>
              <a:t>Data cleansing</a:t>
            </a:r>
            <a:endParaRPr/>
          </a:p>
        </p:txBody>
      </p:sp>
      <p:sp>
        <p:nvSpPr>
          <p:cNvPr id="1681" name="Google Shape;1681;p154"/>
          <p:cNvSpPr txBox="1"/>
          <p:nvPr/>
        </p:nvSpPr>
        <p:spPr>
          <a:xfrm>
            <a:off x="8716776" y="6231989"/>
            <a:ext cx="611560" cy="32355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n-US" sz="1600" u="none" cap="none" strike="noStrike">
                <a:solidFill>
                  <a:srgbClr val="000000"/>
                </a:solidFill>
                <a:latin typeface="Tahoma"/>
                <a:ea typeface="Tahoma"/>
                <a:cs typeface="Tahoma"/>
                <a:sym typeface="Tahoma"/>
              </a:rPr>
              <a:t>4</a:t>
            </a:r>
            <a:fld id="{00000000-1234-1234-1234-123412341234}" type="slidenum">
              <a:rPr b="1" i="0" lang="en-US" sz="1600" u="none" cap="none" strike="noStrike">
                <a:solidFill>
                  <a:srgbClr val="000000"/>
                </a:solidFill>
                <a:latin typeface="Tahoma"/>
                <a:ea typeface="Tahoma"/>
                <a:cs typeface="Tahoma"/>
                <a:sym typeface="Tahoma"/>
              </a:rPr>
              <a:t>‹#›</a:t>
            </a:fld>
            <a:endParaRPr b="1" i="0" sz="1600" u="none" cap="none" strike="noStrike">
              <a:solidFill>
                <a:srgbClr val="000000"/>
              </a:solidFill>
              <a:latin typeface="Tahoma"/>
              <a:ea typeface="Tahoma"/>
              <a:cs typeface="Tahoma"/>
              <a:sym typeface="Tahoma"/>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5" name="Shape 1685"/>
        <p:cNvGrpSpPr/>
        <p:nvPr/>
      </p:nvGrpSpPr>
      <p:grpSpPr>
        <a:xfrm>
          <a:off x="0" y="0"/>
          <a:ext cx="0" cy="0"/>
          <a:chOff x="0" y="0"/>
          <a:chExt cx="0" cy="0"/>
        </a:xfrm>
      </p:grpSpPr>
      <p:sp>
        <p:nvSpPr>
          <p:cNvPr id="1686" name="Google Shape;1686;p155"/>
          <p:cNvSpPr txBox="1"/>
          <p:nvPr>
            <p:ph idx="2" type="body"/>
          </p:nvPr>
        </p:nvSpPr>
        <p:spPr>
          <a:xfrm>
            <a:off x="0" y="545674"/>
            <a:ext cx="7979391" cy="1200329"/>
          </a:xfrm>
          <a:prstGeom prst="rect">
            <a:avLst/>
          </a:prstGeom>
          <a:noFill/>
          <a:ln>
            <a:noFill/>
          </a:ln>
        </p:spPr>
        <p:txBody>
          <a:bodyPr anchorCtr="0" anchor="ctr" bIns="45700" lIns="91425" spcFirstLastPara="1" rIns="91425" wrap="square" tIns="45700">
            <a:spAutoFit/>
          </a:bodyPr>
          <a:lstStyle/>
          <a:p>
            <a:pPr indent="-228600" lvl="0" marL="457200" rtl="0" algn="l">
              <a:lnSpc>
                <a:spcPct val="100000"/>
              </a:lnSpc>
              <a:spcBef>
                <a:spcPts val="0"/>
              </a:spcBef>
              <a:spcAft>
                <a:spcPts val="0"/>
              </a:spcAft>
              <a:buSzPts val="3200"/>
              <a:buFont typeface="Calibri"/>
              <a:buNone/>
            </a:pPr>
            <a:r>
              <a:rPr b="0" lang="en-US">
                <a:solidFill>
                  <a:schemeClr val="dk1"/>
                </a:solidFill>
              </a:rPr>
              <a:t>Data cleansing</a:t>
            </a:r>
            <a:endParaRPr/>
          </a:p>
          <a:p>
            <a:pPr indent="-228600" lvl="0" marL="457200" rtl="0" algn="l">
              <a:lnSpc>
                <a:spcPct val="100000"/>
              </a:lnSpc>
              <a:spcBef>
                <a:spcPts val="0"/>
              </a:spcBef>
              <a:spcAft>
                <a:spcPts val="0"/>
              </a:spcAft>
              <a:buSzPts val="3200"/>
              <a:buFont typeface="Calibri"/>
              <a:buNone/>
            </a:pPr>
            <a:r>
              <a:t/>
            </a:r>
            <a:endParaRPr b="0">
              <a:solidFill>
                <a:schemeClr val="dk1"/>
              </a:solidFill>
            </a:endParaRPr>
          </a:p>
        </p:txBody>
      </p:sp>
      <p:sp>
        <p:nvSpPr>
          <p:cNvPr id="1687" name="Google Shape;1687;p155"/>
          <p:cNvSpPr txBox="1"/>
          <p:nvPr/>
        </p:nvSpPr>
        <p:spPr>
          <a:xfrm>
            <a:off x="652463" y="3287713"/>
            <a:ext cx="2876550" cy="369887"/>
          </a:xfrm>
          <a:prstGeom prst="rect">
            <a:avLst/>
          </a:prstGeom>
          <a:solidFill>
            <a:srgbClr val="FFFF00"/>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A mistake or a millionaire?</a:t>
            </a:r>
            <a:endParaRPr/>
          </a:p>
        </p:txBody>
      </p:sp>
      <p:sp>
        <p:nvSpPr>
          <p:cNvPr id="1688" name="Google Shape;1688;p155"/>
          <p:cNvSpPr txBox="1"/>
          <p:nvPr/>
        </p:nvSpPr>
        <p:spPr>
          <a:xfrm>
            <a:off x="957263" y="3886200"/>
            <a:ext cx="1697037" cy="369888"/>
          </a:xfrm>
          <a:prstGeom prst="rect">
            <a:avLst/>
          </a:prstGeom>
          <a:solidFill>
            <a:srgbClr val="0070C0"/>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Missing values</a:t>
            </a:r>
            <a:endParaRPr/>
          </a:p>
        </p:txBody>
      </p:sp>
      <p:sp>
        <p:nvSpPr>
          <p:cNvPr id="1689" name="Google Shape;1689;p155"/>
          <p:cNvSpPr txBox="1"/>
          <p:nvPr/>
        </p:nvSpPr>
        <p:spPr>
          <a:xfrm>
            <a:off x="455613" y="4679950"/>
            <a:ext cx="3276600" cy="369888"/>
          </a:xfrm>
          <a:prstGeom prst="rect">
            <a:avLst/>
          </a:prstGeom>
          <a:solidFill>
            <a:srgbClr val="92D050"/>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Inconsistent duplicate entries</a:t>
            </a:r>
            <a:endParaRPr/>
          </a:p>
        </p:txBody>
      </p:sp>
      <p:grpSp>
        <p:nvGrpSpPr>
          <p:cNvPr id="1690" name="Google Shape;1690;p155"/>
          <p:cNvGrpSpPr/>
          <p:nvPr/>
        </p:nvGrpSpPr>
        <p:grpSpPr>
          <a:xfrm>
            <a:off x="5098256" y="2039937"/>
            <a:ext cx="3690938" cy="3692525"/>
            <a:chOff x="5495925" y="2039938"/>
            <a:chExt cx="3690938" cy="3692525"/>
          </a:xfrm>
        </p:grpSpPr>
        <p:pic>
          <p:nvPicPr>
            <p:cNvPr id="1691" name="Google Shape;1691;p155"/>
            <p:cNvPicPr preferRelativeResize="0"/>
            <p:nvPr/>
          </p:nvPicPr>
          <p:blipFill rotWithShape="1">
            <a:blip r:embed="rId3">
              <a:alphaModFix/>
            </a:blip>
            <a:srcRect b="0" l="0" r="0" t="0"/>
            <a:stretch/>
          </p:blipFill>
          <p:spPr>
            <a:xfrm>
              <a:off x="5729288" y="2039938"/>
              <a:ext cx="3457575" cy="3692525"/>
            </a:xfrm>
            <a:prstGeom prst="rect">
              <a:avLst/>
            </a:prstGeom>
            <a:noFill/>
            <a:ln>
              <a:noFill/>
            </a:ln>
          </p:spPr>
        </p:pic>
        <p:sp>
          <p:nvSpPr>
            <p:cNvPr id="1692" name="Google Shape;1692;p155"/>
            <p:cNvSpPr/>
            <p:nvPr/>
          </p:nvSpPr>
          <p:spPr>
            <a:xfrm>
              <a:off x="5495925" y="3740150"/>
              <a:ext cx="3581400" cy="292100"/>
            </a:xfrm>
            <a:prstGeom prst="rect">
              <a:avLst/>
            </a:prstGeom>
            <a:noFill/>
            <a:ln cap="flat" cmpd="sng" w="57150">
              <a:solidFill>
                <a:srgbClr val="FFFF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693" name="Google Shape;1693;p155"/>
            <p:cNvSpPr/>
            <p:nvPr/>
          </p:nvSpPr>
          <p:spPr>
            <a:xfrm>
              <a:off x="5495925" y="4946650"/>
              <a:ext cx="3657600" cy="685800"/>
            </a:xfrm>
            <a:prstGeom prst="rect">
              <a:avLst/>
            </a:prstGeom>
            <a:noFill/>
            <a:ln cap="flat" cmpd="sng" w="57150">
              <a:solidFill>
                <a:srgbClr val="92D05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694" name="Google Shape;1694;p155"/>
            <p:cNvSpPr/>
            <p:nvPr/>
          </p:nvSpPr>
          <p:spPr>
            <a:xfrm>
              <a:off x="5495925" y="4108450"/>
              <a:ext cx="3657600" cy="598488"/>
            </a:xfrm>
            <a:prstGeom prst="rect">
              <a:avLst/>
            </a:prstGeom>
            <a:noFill/>
            <a:ln cap="flat" cmpd="sng" w="5715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800" u="none" cap="none" strike="noStrike">
                <a:solidFill>
                  <a:schemeClr val="lt1"/>
                </a:solidFill>
                <a:latin typeface="Arial"/>
                <a:ea typeface="Arial"/>
                <a:cs typeface="Arial"/>
                <a:sym typeface="Arial"/>
              </a:endParaRPr>
            </a:p>
          </p:txBody>
        </p:sp>
      </p:grpSp>
      <p:sp>
        <p:nvSpPr>
          <p:cNvPr id="1695" name="Google Shape;1695;p155"/>
          <p:cNvSpPr txBox="1"/>
          <p:nvPr/>
        </p:nvSpPr>
        <p:spPr>
          <a:xfrm>
            <a:off x="8716776" y="6231989"/>
            <a:ext cx="611560" cy="32355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n-US" sz="1600" u="none" cap="none" strike="noStrike">
                <a:solidFill>
                  <a:srgbClr val="000000"/>
                </a:solidFill>
                <a:latin typeface="Tahoma"/>
                <a:ea typeface="Tahoma"/>
                <a:cs typeface="Tahoma"/>
                <a:sym typeface="Tahoma"/>
              </a:rPr>
              <a:t>44</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0" name="Shape 1700"/>
        <p:cNvGrpSpPr/>
        <p:nvPr/>
      </p:nvGrpSpPr>
      <p:grpSpPr>
        <a:xfrm>
          <a:off x="0" y="0"/>
          <a:ext cx="0" cy="0"/>
          <a:chOff x="0" y="0"/>
          <a:chExt cx="0" cy="0"/>
        </a:xfrm>
      </p:grpSpPr>
      <p:sp>
        <p:nvSpPr>
          <p:cNvPr id="1701" name="Google Shape;1701;p156"/>
          <p:cNvSpPr txBox="1"/>
          <p:nvPr>
            <p:ph idx="2" type="body"/>
          </p:nvPr>
        </p:nvSpPr>
        <p:spPr>
          <a:xfrm>
            <a:off x="209265" y="38544"/>
            <a:ext cx="8675427" cy="1143000"/>
          </a:xfrm>
          <a:prstGeom prst="rect">
            <a:avLst/>
          </a:prstGeom>
          <a:noFill/>
          <a:ln>
            <a:noFill/>
          </a:ln>
        </p:spPr>
        <p:txBody>
          <a:bodyPr anchorCtr="0" anchor="ctr" bIns="45700" lIns="91425" spcFirstLastPara="1" rIns="91425" wrap="square" tIns="45700">
            <a:noAutofit/>
          </a:bodyPr>
          <a:lstStyle/>
          <a:p>
            <a:pPr indent="-228600" lvl="0" marL="457200" rtl="0" algn="l">
              <a:lnSpc>
                <a:spcPct val="100000"/>
              </a:lnSpc>
              <a:spcBef>
                <a:spcPts val="0"/>
              </a:spcBef>
              <a:spcAft>
                <a:spcPts val="0"/>
              </a:spcAft>
              <a:buSzPts val="3600"/>
              <a:buFont typeface="Calibri"/>
              <a:buNone/>
            </a:pPr>
            <a:r>
              <a:rPr b="0" lang="en-US"/>
              <a:t>Data cleansing</a:t>
            </a:r>
            <a:endParaRPr/>
          </a:p>
          <a:p>
            <a:pPr indent="-228600" lvl="0" marL="457200" rtl="0" algn="l">
              <a:lnSpc>
                <a:spcPct val="100000"/>
              </a:lnSpc>
              <a:spcBef>
                <a:spcPts val="0"/>
              </a:spcBef>
              <a:spcAft>
                <a:spcPts val="0"/>
              </a:spcAft>
              <a:buClr>
                <a:schemeClr val="dk1"/>
              </a:buClr>
              <a:buSzPts val="3600"/>
              <a:buNone/>
            </a:pPr>
            <a:r>
              <a:rPr b="0" lang="en-US" sz="2000">
                <a:solidFill>
                  <a:srgbClr val="0070C0"/>
                </a:solidFill>
                <a:latin typeface="Cambria"/>
                <a:ea typeface="Cambria"/>
                <a:cs typeface="Cambria"/>
                <a:sym typeface="Cambria"/>
              </a:rPr>
              <a:t>Imputing Missing values</a:t>
            </a:r>
            <a:endParaRPr/>
          </a:p>
        </p:txBody>
      </p:sp>
      <p:pic>
        <p:nvPicPr>
          <p:cNvPr descr="Figure 7: Methods to detect, impute missing values for time series data." id="1702" name="Google Shape;1702;p156"/>
          <p:cNvPicPr preferRelativeResize="0"/>
          <p:nvPr>
            <p:ph idx="1" type="body"/>
          </p:nvPr>
        </p:nvPicPr>
        <p:blipFill rotWithShape="1">
          <a:blip r:embed="rId3">
            <a:alphaModFix/>
          </a:blip>
          <a:srcRect b="0" l="0" r="0" t="0"/>
          <a:stretch/>
        </p:blipFill>
        <p:spPr>
          <a:xfrm>
            <a:off x="0" y="1707070"/>
            <a:ext cx="9144000" cy="4498200"/>
          </a:xfrm>
          <a:prstGeom prst="rect">
            <a:avLst/>
          </a:prstGeom>
          <a:noFill/>
          <a:ln>
            <a:noFill/>
          </a:ln>
        </p:spPr>
      </p:pic>
      <p:sp>
        <p:nvSpPr>
          <p:cNvPr id="1703" name="Google Shape;1703;p156"/>
          <p:cNvSpPr txBox="1"/>
          <p:nvPr/>
        </p:nvSpPr>
        <p:spPr>
          <a:xfrm>
            <a:off x="8716776" y="6231989"/>
            <a:ext cx="611560" cy="32355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n-US" sz="1600" u="none" cap="none" strike="noStrike">
                <a:solidFill>
                  <a:srgbClr val="000000"/>
                </a:solidFill>
                <a:latin typeface="Tahoma"/>
                <a:ea typeface="Tahoma"/>
                <a:cs typeface="Tahoma"/>
                <a:sym typeface="Tahoma"/>
              </a:rPr>
              <a:t>45</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7" name="Shape 1707"/>
        <p:cNvGrpSpPr/>
        <p:nvPr/>
      </p:nvGrpSpPr>
      <p:grpSpPr>
        <a:xfrm>
          <a:off x="0" y="0"/>
          <a:ext cx="0" cy="0"/>
          <a:chOff x="0" y="0"/>
          <a:chExt cx="0" cy="0"/>
        </a:xfrm>
      </p:grpSpPr>
      <p:sp>
        <p:nvSpPr>
          <p:cNvPr id="1708" name="Google Shape;1708;p157"/>
          <p:cNvSpPr txBox="1"/>
          <p:nvPr>
            <p:ph idx="1" type="body"/>
          </p:nvPr>
        </p:nvSpPr>
        <p:spPr>
          <a:xfrm>
            <a:off x="304800" y="2029583"/>
            <a:ext cx="8229600" cy="4525963"/>
          </a:xfrm>
          <a:prstGeom prst="rect">
            <a:avLst/>
          </a:prstGeom>
          <a:noFill/>
          <a:ln>
            <a:noFill/>
          </a:ln>
        </p:spPr>
        <p:txBody>
          <a:bodyPr anchorCtr="0" anchor="t" bIns="45700" lIns="91425" spcFirstLastPara="1" rIns="91425" wrap="square" tIns="45700">
            <a:normAutofit/>
          </a:bodyPr>
          <a:lstStyle/>
          <a:p>
            <a:pPr indent="-342900" lvl="1" marL="342900" rtl="0" algn="l">
              <a:lnSpc>
                <a:spcPct val="100000"/>
              </a:lnSpc>
              <a:spcBef>
                <a:spcPts val="400"/>
              </a:spcBef>
              <a:spcAft>
                <a:spcPts val="0"/>
              </a:spcAft>
              <a:buClr>
                <a:srgbClr val="101141"/>
              </a:buClr>
              <a:buSzPts val="2000"/>
              <a:buFont typeface="Arial"/>
              <a:buChar char="•"/>
            </a:pPr>
            <a:r>
              <a:rPr lang="en-US" sz="2000">
                <a:latin typeface="Arial"/>
                <a:ea typeface="Arial"/>
                <a:cs typeface="Arial"/>
                <a:sym typeface="Arial"/>
              </a:rPr>
              <a:t>IQR</a:t>
            </a:r>
            <a:endParaRPr/>
          </a:p>
          <a:p>
            <a:pPr indent="-342900" lvl="2" marL="971550" rtl="0" algn="l">
              <a:lnSpc>
                <a:spcPct val="100000"/>
              </a:lnSpc>
              <a:spcBef>
                <a:spcPts val="480"/>
              </a:spcBef>
              <a:spcAft>
                <a:spcPts val="0"/>
              </a:spcAft>
              <a:buClr>
                <a:srgbClr val="101141"/>
              </a:buClr>
              <a:buSzPts val="2400"/>
              <a:buFont typeface="Arial"/>
              <a:buChar char="•"/>
            </a:pPr>
            <a:r>
              <a:rPr lang="en-US" sz="2000">
                <a:latin typeface="Arial"/>
                <a:ea typeface="Arial"/>
                <a:cs typeface="Arial"/>
                <a:sym typeface="Arial"/>
              </a:rPr>
              <a:t>Outliers are usually, a value higher/lower than 1.5 x IQR</a:t>
            </a:r>
            <a:endParaRPr/>
          </a:p>
          <a:p>
            <a:pPr indent="-190500" lvl="2" marL="971550" rtl="0" algn="l">
              <a:lnSpc>
                <a:spcPct val="100000"/>
              </a:lnSpc>
              <a:spcBef>
                <a:spcPts val="480"/>
              </a:spcBef>
              <a:spcAft>
                <a:spcPts val="0"/>
              </a:spcAft>
              <a:buClr>
                <a:srgbClr val="101141"/>
              </a:buClr>
              <a:buSzPts val="2400"/>
              <a:buFont typeface="Arial"/>
              <a:buNone/>
            </a:pPr>
            <a:r>
              <a:t/>
            </a:r>
            <a:endParaRPr sz="2000">
              <a:latin typeface="Arial"/>
              <a:ea typeface="Arial"/>
              <a:cs typeface="Arial"/>
              <a:sym typeface="Arial"/>
            </a:endParaRPr>
          </a:p>
          <a:p>
            <a:pPr indent="-190500" lvl="2" marL="971550" rtl="0" algn="l">
              <a:lnSpc>
                <a:spcPct val="100000"/>
              </a:lnSpc>
              <a:spcBef>
                <a:spcPts val="480"/>
              </a:spcBef>
              <a:spcAft>
                <a:spcPts val="0"/>
              </a:spcAft>
              <a:buClr>
                <a:srgbClr val="101141"/>
              </a:buClr>
              <a:buSzPts val="2400"/>
              <a:buFont typeface="Arial"/>
              <a:buNone/>
            </a:pPr>
            <a:r>
              <a:t/>
            </a:r>
            <a:endParaRPr sz="2000">
              <a:latin typeface="Arial"/>
              <a:ea typeface="Arial"/>
              <a:cs typeface="Arial"/>
              <a:sym typeface="Arial"/>
            </a:endParaRPr>
          </a:p>
          <a:p>
            <a:pPr indent="-342900" lvl="0" marL="342900" rtl="0" algn="l">
              <a:lnSpc>
                <a:spcPct val="100000"/>
              </a:lnSpc>
              <a:spcBef>
                <a:spcPts val="400"/>
              </a:spcBef>
              <a:spcAft>
                <a:spcPts val="0"/>
              </a:spcAft>
              <a:buSzPts val="2000"/>
              <a:buFont typeface="Arial"/>
              <a:buChar char="•"/>
            </a:pPr>
            <a:r>
              <a:rPr lang="en-US" sz="2000">
                <a:latin typeface="Arial"/>
                <a:ea typeface="Arial"/>
                <a:cs typeface="Arial"/>
                <a:sym typeface="Arial"/>
              </a:rPr>
              <a:t>Z-score method (3 sigma)</a:t>
            </a:r>
            <a:endParaRPr/>
          </a:p>
          <a:p>
            <a:pPr indent="-215900" lvl="0" marL="342900" rtl="0" algn="l">
              <a:lnSpc>
                <a:spcPct val="100000"/>
              </a:lnSpc>
              <a:spcBef>
                <a:spcPts val="400"/>
              </a:spcBef>
              <a:spcAft>
                <a:spcPts val="0"/>
              </a:spcAft>
              <a:buSzPts val="2000"/>
              <a:buFont typeface="Arial"/>
              <a:buNone/>
            </a:pPr>
            <a:r>
              <a:t/>
            </a:r>
            <a:endParaRPr sz="2000">
              <a:latin typeface="Arial"/>
              <a:ea typeface="Arial"/>
              <a:cs typeface="Arial"/>
              <a:sym typeface="Arial"/>
            </a:endParaRPr>
          </a:p>
        </p:txBody>
      </p:sp>
      <p:sp>
        <p:nvSpPr>
          <p:cNvPr id="1709" name="Google Shape;1709;p157"/>
          <p:cNvSpPr txBox="1"/>
          <p:nvPr>
            <p:ph idx="2" type="body"/>
          </p:nvPr>
        </p:nvSpPr>
        <p:spPr>
          <a:xfrm>
            <a:off x="304800" y="152400"/>
            <a:ext cx="6324600" cy="1143000"/>
          </a:xfrm>
          <a:prstGeom prst="rect">
            <a:avLst/>
          </a:prstGeom>
          <a:noFill/>
          <a:ln>
            <a:noFill/>
          </a:ln>
        </p:spPr>
        <p:txBody>
          <a:bodyPr anchorCtr="0" anchor="ctr" bIns="45700" lIns="91425" spcFirstLastPara="1" rIns="91425" wrap="square" tIns="45700">
            <a:normAutofit/>
          </a:bodyPr>
          <a:lstStyle/>
          <a:p>
            <a:pPr indent="0" lvl="0" marL="0" rtl="0" algn="l">
              <a:lnSpc>
                <a:spcPct val="112500"/>
              </a:lnSpc>
              <a:spcBef>
                <a:spcPts val="0"/>
              </a:spcBef>
              <a:spcAft>
                <a:spcPts val="0"/>
              </a:spcAft>
              <a:buSzPts val="3200"/>
              <a:buFont typeface="Calibri"/>
              <a:buNone/>
            </a:pPr>
            <a:r>
              <a:rPr lang="en-US" sz="3200"/>
              <a:t>Data cleansing</a:t>
            </a:r>
            <a:endParaRPr/>
          </a:p>
          <a:p>
            <a:pPr indent="0" lvl="0" marL="0" rtl="0" algn="l">
              <a:lnSpc>
                <a:spcPct val="150000"/>
              </a:lnSpc>
              <a:spcBef>
                <a:spcPts val="0"/>
              </a:spcBef>
              <a:spcAft>
                <a:spcPts val="0"/>
              </a:spcAft>
              <a:buSzPts val="3200"/>
              <a:buNone/>
            </a:pPr>
            <a:r>
              <a:rPr b="0" lang="en-US" sz="2400">
                <a:solidFill>
                  <a:srgbClr val="0070C0"/>
                </a:solidFill>
              </a:rPr>
              <a:t>Handling outliers (univariate)</a:t>
            </a:r>
            <a:endParaRPr/>
          </a:p>
        </p:txBody>
      </p:sp>
      <p:sp>
        <p:nvSpPr>
          <p:cNvPr id="1710" name="Google Shape;1710;p157"/>
          <p:cNvSpPr txBox="1"/>
          <p:nvPr/>
        </p:nvSpPr>
        <p:spPr>
          <a:xfrm>
            <a:off x="8716776" y="6231989"/>
            <a:ext cx="611560" cy="32355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n-US" sz="1600" u="none" cap="none" strike="noStrike">
                <a:solidFill>
                  <a:srgbClr val="000000"/>
                </a:solidFill>
                <a:latin typeface="Tahoma"/>
                <a:ea typeface="Tahoma"/>
                <a:cs typeface="Tahoma"/>
                <a:sym typeface="Tahoma"/>
              </a:rPr>
              <a:t>46</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4" name="Shape 1714"/>
        <p:cNvGrpSpPr/>
        <p:nvPr/>
      </p:nvGrpSpPr>
      <p:grpSpPr>
        <a:xfrm>
          <a:off x="0" y="0"/>
          <a:ext cx="0" cy="0"/>
          <a:chOff x="0" y="0"/>
          <a:chExt cx="0" cy="0"/>
        </a:xfrm>
      </p:grpSpPr>
      <p:sp>
        <p:nvSpPr>
          <p:cNvPr id="1715" name="Google Shape;1715;p158"/>
          <p:cNvSpPr txBox="1"/>
          <p:nvPr>
            <p:ph idx="1" type="body"/>
          </p:nvPr>
        </p:nvSpPr>
        <p:spPr>
          <a:xfrm>
            <a:off x="304800" y="1493837"/>
            <a:ext cx="8229600" cy="4525963"/>
          </a:xfrm>
          <a:prstGeom prst="rect">
            <a:avLst/>
          </a:prstGeom>
          <a:noFill/>
          <a:ln>
            <a:noFill/>
          </a:ln>
        </p:spPr>
        <p:txBody>
          <a:bodyPr anchorCtr="0" anchor="t" bIns="45700" lIns="91425" spcFirstLastPara="1" rIns="91425" wrap="square" tIns="45700">
            <a:normAutofit/>
          </a:bodyPr>
          <a:lstStyle/>
          <a:p>
            <a:pPr indent="-342900" lvl="0" marL="342900" marR="0" rtl="0" algn="l">
              <a:lnSpc>
                <a:spcPct val="100000"/>
              </a:lnSpc>
              <a:spcBef>
                <a:spcPts val="480"/>
              </a:spcBef>
              <a:spcAft>
                <a:spcPts val="0"/>
              </a:spcAft>
              <a:buClr>
                <a:srgbClr val="101141"/>
              </a:buClr>
              <a:buSzPts val="2400"/>
              <a:buFont typeface="Arial"/>
              <a:buNone/>
            </a:pPr>
            <a:r>
              <a:rPr b="1" lang="en-US"/>
              <a:t>Interquartile Range (IQR)</a:t>
            </a:r>
            <a:r>
              <a:rPr lang="en-US"/>
              <a:t>:</a:t>
            </a:r>
            <a:endParaRPr/>
          </a:p>
          <a:p>
            <a:pPr indent="-285750" lvl="1" marL="742950" rtl="0" algn="l">
              <a:lnSpc>
                <a:spcPct val="100000"/>
              </a:lnSpc>
              <a:spcBef>
                <a:spcPts val="320"/>
              </a:spcBef>
              <a:spcAft>
                <a:spcPts val="0"/>
              </a:spcAft>
              <a:buSzPts val="1600"/>
              <a:buChar char="–"/>
            </a:pPr>
            <a:r>
              <a:rPr lang="en-US"/>
              <a:t>IQR = Q3 - Q1 (where Q1 is the 25th percentile and Q3 is the 75th percentile)</a:t>
            </a:r>
            <a:endParaRPr/>
          </a:p>
          <a:p>
            <a:pPr indent="-342900" lvl="0" marL="342900" marR="0" rtl="0" algn="l">
              <a:lnSpc>
                <a:spcPct val="100000"/>
              </a:lnSpc>
              <a:spcBef>
                <a:spcPts val="480"/>
              </a:spcBef>
              <a:spcAft>
                <a:spcPts val="0"/>
              </a:spcAft>
              <a:buClr>
                <a:srgbClr val="101141"/>
              </a:buClr>
              <a:buSzPts val="2400"/>
              <a:buFont typeface="Arial"/>
              <a:buNone/>
            </a:pPr>
            <a:r>
              <a:rPr b="1" lang="en-US"/>
              <a:t>Outlier Detection</a:t>
            </a:r>
            <a:r>
              <a:rPr lang="en-US"/>
              <a:t>:</a:t>
            </a:r>
            <a:endParaRPr/>
          </a:p>
          <a:p>
            <a:pPr indent="-285750" lvl="1" marL="742950" rtl="0" algn="l">
              <a:lnSpc>
                <a:spcPct val="100000"/>
              </a:lnSpc>
              <a:spcBef>
                <a:spcPts val="320"/>
              </a:spcBef>
              <a:spcAft>
                <a:spcPts val="0"/>
              </a:spcAft>
              <a:buSzPts val="1600"/>
              <a:buChar char="–"/>
            </a:pPr>
            <a:r>
              <a:rPr b="1" lang="en-US"/>
              <a:t>Lower Bound</a:t>
            </a:r>
            <a:r>
              <a:rPr lang="en-US"/>
              <a:t>: Q1 - 1.5 * IQR</a:t>
            </a:r>
            <a:endParaRPr/>
          </a:p>
          <a:p>
            <a:pPr indent="-285750" lvl="1" marL="742950" rtl="0" algn="l">
              <a:lnSpc>
                <a:spcPct val="100000"/>
              </a:lnSpc>
              <a:spcBef>
                <a:spcPts val="320"/>
              </a:spcBef>
              <a:spcAft>
                <a:spcPts val="0"/>
              </a:spcAft>
              <a:buSzPts val="1600"/>
              <a:buChar char="–"/>
            </a:pPr>
            <a:r>
              <a:rPr b="1" lang="en-US"/>
              <a:t>Upper Bound</a:t>
            </a:r>
            <a:r>
              <a:rPr lang="en-US"/>
              <a:t>: Q3 + 1.5 * IQR</a:t>
            </a:r>
            <a:endParaRPr/>
          </a:p>
          <a:p>
            <a:pPr indent="-342900" lvl="0" marL="342900" marR="0" rtl="0" algn="l">
              <a:lnSpc>
                <a:spcPct val="100000"/>
              </a:lnSpc>
              <a:spcBef>
                <a:spcPts val="480"/>
              </a:spcBef>
              <a:spcAft>
                <a:spcPts val="0"/>
              </a:spcAft>
              <a:buClr>
                <a:srgbClr val="101141"/>
              </a:buClr>
              <a:buSzPts val="2400"/>
              <a:buFont typeface="Arial"/>
              <a:buNone/>
            </a:pPr>
            <a:r>
              <a:rPr b="1" lang="en-US"/>
              <a:t>Example</a:t>
            </a:r>
            <a:r>
              <a:rPr lang="en-US"/>
              <a:t>:</a:t>
            </a:r>
            <a:endParaRPr/>
          </a:p>
          <a:p>
            <a:pPr indent="-285750" lvl="1" marL="742950" rtl="0" algn="l">
              <a:lnSpc>
                <a:spcPct val="100000"/>
              </a:lnSpc>
              <a:spcBef>
                <a:spcPts val="320"/>
              </a:spcBef>
              <a:spcAft>
                <a:spcPts val="0"/>
              </a:spcAft>
              <a:buSzPts val="1600"/>
              <a:buChar char="–"/>
            </a:pPr>
            <a:r>
              <a:rPr lang="en-US"/>
              <a:t>If Q1 = 10 and Q3 = 20, then IQR = 10</a:t>
            </a:r>
            <a:endParaRPr/>
          </a:p>
          <a:p>
            <a:pPr indent="-285750" lvl="1" marL="742950" rtl="0" algn="l">
              <a:lnSpc>
                <a:spcPct val="100000"/>
              </a:lnSpc>
              <a:spcBef>
                <a:spcPts val="320"/>
              </a:spcBef>
              <a:spcAft>
                <a:spcPts val="0"/>
              </a:spcAft>
              <a:buSzPts val="1600"/>
              <a:buChar char="–"/>
            </a:pPr>
            <a:r>
              <a:rPr lang="en-US"/>
              <a:t>Lower Bound = 10 - 1.5 * 10 = -5</a:t>
            </a:r>
            <a:endParaRPr/>
          </a:p>
          <a:p>
            <a:pPr indent="-285750" lvl="1" marL="742950" rtl="0" algn="l">
              <a:lnSpc>
                <a:spcPct val="100000"/>
              </a:lnSpc>
              <a:spcBef>
                <a:spcPts val="320"/>
              </a:spcBef>
              <a:spcAft>
                <a:spcPts val="0"/>
              </a:spcAft>
              <a:buSzPts val="1600"/>
              <a:buChar char="–"/>
            </a:pPr>
            <a:r>
              <a:rPr lang="en-US"/>
              <a:t>Upper Bound = 20 + 1.5 * 10 = 35</a:t>
            </a:r>
            <a:endParaRPr/>
          </a:p>
          <a:p>
            <a:pPr indent="-285750" lvl="1" marL="742950" rtl="0" algn="l">
              <a:lnSpc>
                <a:spcPct val="100000"/>
              </a:lnSpc>
              <a:spcBef>
                <a:spcPts val="320"/>
              </a:spcBef>
              <a:spcAft>
                <a:spcPts val="0"/>
              </a:spcAft>
              <a:buSzPts val="1600"/>
              <a:buChar char="–"/>
            </a:pPr>
            <a:r>
              <a:rPr lang="en-US"/>
              <a:t>Data points &lt; -5 or &gt; 35 are outliers</a:t>
            </a:r>
            <a:endParaRPr/>
          </a:p>
          <a:p>
            <a:pPr indent="-342900" lvl="0" marL="342900" marR="0" rtl="0" algn="l">
              <a:lnSpc>
                <a:spcPct val="100000"/>
              </a:lnSpc>
              <a:spcBef>
                <a:spcPts val="480"/>
              </a:spcBef>
              <a:spcAft>
                <a:spcPts val="0"/>
              </a:spcAft>
              <a:buClr>
                <a:srgbClr val="101141"/>
              </a:buClr>
              <a:buSzPts val="2400"/>
              <a:buFont typeface="Arial"/>
              <a:buNone/>
            </a:pPr>
            <a:r>
              <a:t/>
            </a:r>
            <a:endParaRPr/>
          </a:p>
        </p:txBody>
      </p:sp>
      <p:sp>
        <p:nvSpPr>
          <p:cNvPr id="1716" name="Google Shape;1716;p158"/>
          <p:cNvSpPr txBox="1"/>
          <p:nvPr>
            <p:ph idx="2" type="body"/>
          </p:nvPr>
        </p:nvSpPr>
        <p:spPr>
          <a:xfrm>
            <a:off x="304800" y="152400"/>
            <a:ext cx="6324600" cy="1143000"/>
          </a:xfrm>
          <a:prstGeom prst="rect">
            <a:avLst/>
          </a:prstGeom>
          <a:noFill/>
          <a:ln>
            <a:noFill/>
          </a:ln>
        </p:spPr>
        <p:txBody>
          <a:bodyPr anchorCtr="0" anchor="ctr" bIns="45700" lIns="91425" spcFirstLastPara="1" rIns="91425" wrap="square" tIns="45700">
            <a:normAutofit/>
          </a:bodyPr>
          <a:lstStyle/>
          <a:p>
            <a:pPr indent="0" lvl="0" marL="0" rtl="0" algn="l">
              <a:lnSpc>
                <a:spcPct val="112500"/>
              </a:lnSpc>
              <a:spcBef>
                <a:spcPts val="0"/>
              </a:spcBef>
              <a:spcAft>
                <a:spcPts val="0"/>
              </a:spcAft>
              <a:buSzPts val="3200"/>
              <a:buFont typeface="Calibri"/>
              <a:buNone/>
            </a:pPr>
            <a:r>
              <a:rPr lang="en-US" sz="3200"/>
              <a:t>Data cleansing</a:t>
            </a:r>
            <a:endParaRPr/>
          </a:p>
          <a:p>
            <a:pPr indent="0" lvl="0" marL="0" rtl="0" algn="l">
              <a:lnSpc>
                <a:spcPct val="180000"/>
              </a:lnSpc>
              <a:spcBef>
                <a:spcPts val="0"/>
              </a:spcBef>
              <a:spcAft>
                <a:spcPts val="0"/>
              </a:spcAft>
              <a:buSzPts val="3200"/>
              <a:buNone/>
            </a:pPr>
            <a:r>
              <a:rPr b="0" lang="en-US" sz="2000">
                <a:solidFill>
                  <a:srgbClr val="0070C0"/>
                </a:solidFill>
              </a:rPr>
              <a:t>Handling outliers (univariate) using IQR</a:t>
            </a:r>
            <a:endParaRPr/>
          </a:p>
        </p:txBody>
      </p:sp>
      <p:sp>
        <p:nvSpPr>
          <p:cNvPr id="1717" name="Google Shape;1717;p158"/>
          <p:cNvSpPr txBox="1"/>
          <p:nvPr/>
        </p:nvSpPr>
        <p:spPr>
          <a:xfrm>
            <a:off x="8716776" y="6231989"/>
            <a:ext cx="611560" cy="32355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n-US" sz="1600" u="none" cap="none" strike="noStrike">
                <a:solidFill>
                  <a:srgbClr val="000000"/>
                </a:solidFill>
                <a:latin typeface="Tahoma"/>
                <a:ea typeface="Tahoma"/>
                <a:cs typeface="Tahoma"/>
                <a:sym typeface="Tahoma"/>
              </a:rPr>
              <a:t>47</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1" name="Shape 1721"/>
        <p:cNvGrpSpPr/>
        <p:nvPr/>
      </p:nvGrpSpPr>
      <p:grpSpPr>
        <a:xfrm>
          <a:off x="0" y="0"/>
          <a:ext cx="0" cy="0"/>
          <a:chOff x="0" y="0"/>
          <a:chExt cx="0" cy="0"/>
        </a:xfrm>
      </p:grpSpPr>
      <p:sp>
        <p:nvSpPr>
          <p:cNvPr id="1722" name="Google Shape;1722;p159"/>
          <p:cNvSpPr txBox="1"/>
          <p:nvPr>
            <p:ph idx="1" type="body"/>
          </p:nvPr>
        </p:nvSpPr>
        <p:spPr>
          <a:xfrm>
            <a:off x="1159669" y="1828801"/>
            <a:ext cx="6629400" cy="3394472"/>
          </a:xfrm>
          <a:prstGeom prst="rect">
            <a:avLst/>
          </a:prstGeom>
          <a:noFill/>
          <a:ln>
            <a:noFill/>
          </a:ln>
        </p:spPr>
        <p:txBody>
          <a:bodyPr anchorCtr="0" anchor="t" bIns="45700" lIns="91425" spcFirstLastPara="1" rIns="91425" wrap="square" tIns="45700">
            <a:noAutofit/>
          </a:bodyPr>
          <a:lstStyle/>
          <a:p>
            <a:pPr indent="-257175" lvl="0" marL="257175" rtl="0" algn="l">
              <a:lnSpc>
                <a:spcPct val="100000"/>
              </a:lnSpc>
              <a:spcBef>
                <a:spcPts val="0"/>
              </a:spcBef>
              <a:spcAft>
                <a:spcPts val="0"/>
              </a:spcAft>
              <a:buSzPts val="1800"/>
              <a:buNone/>
            </a:pPr>
            <a:r>
              <a:rPr lang="en-US"/>
              <a:t>Find the outlier in the following data using Inter-Quartile Range.</a:t>
            </a:r>
            <a:endParaRPr/>
          </a:p>
          <a:p>
            <a:pPr indent="0" lvl="0" marL="0" rtl="0" algn="l">
              <a:lnSpc>
                <a:spcPct val="100000"/>
              </a:lnSpc>
              <a:spcBef>
                <a:spcPts val="360"/>
              </a:spcBef>
              <a:spcAft>
                <a:spcPts val="0"/>
              </a:spcAft>
              <a:buSzPts val="1800"/>
              <a:buNone/>
            </a:pPr>
            <a:r>
              <a:rPr lang="en-US"/>
              <a:t>Data = 10,2, 11, 15,11,14,13,17,12,22,14,11.</a:t>
            </a:r>
            <a:endParaRPr/>
          </a:p>
          <a:p>
            <a:pPr indent="-342900" lvl="0" marL="342900" rtl="0" algn="l">
              <a:lnSpc>
                <a:spcPct val="100000"/>
              </a:lnSpc>
              <a:spcBef>
                <a:spcPts val="300"/>
              </a:spcBef>
              <a:spcAft>
                <a:spcPts val="0"/>
              </a:spcAft>
              <a:buSzPts val="1500"/>
              <a:buFont typeface="Calibri"/>
              <a:buAutoNum type="arabicPeriod"/>
            </a:pPr>
            <a:r>
              <a:rPr lang="en-US" sz="1500">
                <a:solidFill>
                  <a:srgbClr val="C00000"/>
                </a:solidFill>
              </a:rPr>
              <a:t>Sort :10, 11, 11, 11, 12, 12, 13, 14, 14, 15, 17, 22</a:t>
            </a:r>
            <a:endParaRPr/>
          </a:p>
          <a:p>
            <a:pPr indent="-342900" lvl="0" marL="342900" rtl="0" algn="l">
              <a:lnSpc>
                <a:spcPct val="100000"/>
              </a:lnSpc>
              <a:spcBef>
                <a:spcPts val="300"/>
              </a:spcBef>
              <a:spcAft>
                <a:spcPts val="0"/>
              </a:spcAft>
              <a:buSzPts val="1500"/>
              <a:buFont typeface="Calibri"/>
              <a:buAutoNum type="arabicPeriod"/>
            </a:pPr>
            <a:r>
              <a:rPr lang="en-US" sz="1500">
                <a:solidFill>
                  <a:srgbClr val="C00000"/>
                </a:solidFill>
              </a:rPr>
              <a:t>Median: (12+13)/2=12.5=Q2</a:t>
            </a:r>
            <a:endParaRPr/>
          </a:p>
          <a:p>
            <a:pPr indent="-342900" lvl="0" marL="342900" rtl="0" algn="l">
              <a:lnSpc>
                <a:spcPct val="100000"/>
              </a:lnSpc>
              <a:spcBef>
                <a:spcPts val="300"/>
              </a:spcBef>
              <a:spcAft>
                <a:spcPts val="0"/>
              </a:spcAft>
              <a:buSzPts val="1500"/>
              <a:buFont typeface="Calibri"/>
              <a:buAutoNum type="arabicPeriod"/>
            </a:pPr>
            <a:r>
              <a:rPr lang="en-US" sz="1500">
                <a:solidFill>
                  <a:srgbClr val="C00000"/>
                </a:solidFill>
              </a:rPr>
              <a:t>Q1=11(25</a:t>
            </a:r>
            <a:r>
              <a:rPr baseline="30000" lang="en-US" sz="1500">
                <a:solidFill>
                  <a:srgbClr val="C00000"/>
                </a:solidFill>
              </a:rPr>
              <a:t>th</a:t>
            </a:r>
            <a:r>
              <a:rPr lang="en-US" sz="1500">
                <a:solidFill>
                  <a:srgbClr val="C00000"/>
                </a:solidFill>
              </a:rPr>
              <a:t> percentile)</a:t>
            </a:r>
            <a:endParaRPr/>
          </a:p>
          <a:p>
            <a:pPr indent="-342900" lvl="0" marL="342900" rtl="0" algn="l">
              <a:lnSpc>
                <a:spcPct val="100000"/>
              </a:lnSpc>
              <a:spcBef>
                <a:spcPts val="300"/>
              </a:spcBef>
              <a:spcAft>
                <a:spcPts val="0"/>
              </a:spcAft>
              <a:buSzPts val="1500"/>
              <a:buFont typeface="Calibri"/>
              <a:buAutoNum type="arabicPeriod"/>
            </a:pPr>
            <a:r>
              <a:rPr lang="en-US" sz="1500">
                <a:solidFill>
                  <a:srgbClr val="C00000"/>
                </a:solidFill>
              </a:rPr>
              <a:t>Q3=14.5(75</a:t>
            </a:r>
            <a:r>
              <a:rPr baseline="30000" lang="en-US" sz="1500">
                <a:solidFill>
                  <a:srgbClr val="C00000"/>
                </a:solidFill>
              </a:rPr>
              <a:t>th</a:t>
            </a:r>
            <a:r>
              <a:rPr lang="en-US" sz="1500">
                <a:solidFill>
                  <a:srgbClr val="C00000"/>
                </a:solidFill>
              </a:rPr>
              <a:t> percentile)</a:t>
            </a:r>
            <a:endParaRPr/>
          </a:p>
          <a:p>
            <a:pPr indent="-342900" lvl="0" marL="342900" rtl="0" algn="l">
              <a:lnSpc>
                <a:spcPct val="100000"/>
              </a:lnSpc>
              <a:spcBef>
                <a:spcPts val="300"/>
              </a:spcBef>
              <a:spcAft>
                <a:spcPts val="0"/>
              </a:spcAft>
              <a:buSzPts val="1500"/>
              <a:buFont typeface="Calibri"/>
              <a:buAutoNum type="arabicPeriod"/>
            </a:pPr>
            <a:r>
              <a:rPr lang="en-US" sz="1500">
                <a:solidFill>
                  <a:srgbClr val="C00000"/>
                </a:solidFill>
              </a:rPr>
              <a:t>IQR=Q3-Q1=3.5</a:t>
            </a:r>
            <a:endParaRPr/>
          </a:p>
          <a:p>
            <a:pPr indent="-342900" lvl="0" marL="342900" rtl="0" algn="l">
              <a:lnSpc>
                <a:spcPct val="100000"/>
              </a:lnSpc>
              <a:spcBef>
                <a:spcPts val="300"/>
              </a:spcBef>
              <a:spcAft>
                <a:spcPts val="0"/>
              </a:spcAft>
              <a:buSzPts val="1500"/>
              <a:buFont typeface="Calibri"/>
              <a:buAutoNum type="arabicPeriod"/>
            </a:pPr>
            <a:r>
              <a:rPr lang="en-US" sz="1500">
                <a:solidFill>
                  <a:srgbClr val="C00000"/>
                </a:solidFill>
              </a:rPr>
              <a:t>Min=Q1-1.5IQR=5.75</a:t>
            </a:r>
            <a:endParaRPr/>
          </a:p>
          <a:p>
            <a:pPr indent="-342900" lvl="0" marL="342900" rtl="0" algn="l">
              <a:lnSpc>
                <a:spcPct val="100000"/>
              </a:lnSpc>
              <a:spcBef>
                <a:spcPts val="300"/>
              </a:spcBef>
              <a:spcAft>
                <a:spcPts val="0"/>
              </a:spcAft>
              <a:buSzPts val="1500"/>
              <a:buFont typeface="Calibri"/>
              <a:buAutoNum type="arabicPeriod"/>
            </a:pPr>
            <a:r>
              <a:rPr lang="en-US" sz="1500">
                <a:solidFill>
                  <a:srgbClr val="C00000"/>
                </a:solidFill>
              </a:rPr>
              <a:t>Max=Q3+1.5IQR=19.75</a:t>
            </a:r>
            <a:endParaRPr/>
          </a:p>
          <a:p>
            <a:pPr indent="-228600" lvl="0" marL="342900" rtl="0" algn="l">
              <a:lnSpc>
                <a:spcPct val="100000"/>
              </a:lnSpc>
              <a:spcBef>
                <a:spcPts val="360"/>
              </a:spcBef>
              <a:spcAft>
                <a:spcPts val="0"/>
              </a:spcAft>
              <a:buSzPts val="1800"/>
              <a:buFont typeface="Calibri"/>
              <a:buNone/>
            </a:pPr>
            <a:r>
              <a:t/>
            </a:r>
            <a:endParaRPr/>
          </a:p>
          <a:p>
            <a:pPr indent="0" lvl="0" marL="0" rtl="0" algn="l">
              <a:lnSpc>
                <a:spcPct val="100000"/>
              </a:lnSpc>
              <a:spcBef>
                <a:spcPts val="360"/>
              </a:spcBef>
              <a:spcAft>
                <a:spcPts val="0"/>
              </a:spcAft>
              <a:buSzPts val="1800"/>
              <a:buNone/>
            </a:pPr>
            <a:r>
              <a:rPr lang="en-US"/>
              <a:t>Outlier=22</a:t>
            </a:r>
            <a:endParaRPr/>
          </a:p>
        </p:txBody>
      </p:sp>
      <p:sp>
        <p:nvSpPr>
          <p:cNvPr id="1723" name="Google Shape;1723;p159"/>
          <p:cNvSpPr txBox="1"/>
          <p:nvPr>
            <p:ph idx="2" type="body"/>
          </p:nvPr>
        </p:nvSpPr>
        <p:spPr>
          <a:xfrm>
            <a:off x="304800" y="152400"/>
            <a:ext cx="6324600" cy="1143000"/>
          </a:xfrm>
          <a:prstGeom prst="rect">
            <a:avLst/>
          </a:prstGeom>
          <a:noFill/>
          <a:ln>
            <a:noFill/>
          </a:ln>
        </p:spPr>
        <p:txBody>
          <a:bodyPr anchorCtr="0" anchor="ctr" bIns="45700" lIns="91425" spcFirstLastPara="1" rIns="91425" wrap="square" tIns="45700">
            <a:normAutofit/>
          </a:bodyPr>
          <a:lstStyle/>
          <a:p>
            <a:pPr indent="0" lvl="0" marL="0" rtl="0" algn="l">
              <a:lnSpc>
                <a:spcPct val="67500"/>
              </a:lnSpc>
              <a:spcBef>
                <a:spcPts val="0"/>
              </a:spcBef>
              <a:spcAft>
                <a:spcPts val="0"/>
              </a:spcAft>
              <a:buClr>
                <a:srgbClr val="C00000"/>
              </a:buClr>
              <a:buSzPts val="4000"/>
              <a:buNone/>
            </a:pPr>
            <a:r>
              <a:t/>
            </a:r>
            <a:endParaRPr sz="4000"/>
          </a:p>
          <a:p>
            <a:pPr indent="0" lvl="0" marL="0" rtl="0" algn="l">
              <a:lnSpc>
                <a:spcPct val="67500"/>
              </a:lnSpc>
              <a:spcBef>
                <a:spcPts val="0"/>
              </a:spcBef>
              <a:spcAft>
                <a:spcPts val="0"/>
              </a:spcAft>
              <a:buClr>
                <a:srgbClr val="C00000"/>
              </a:buClr>
              <a:buSzPts val="4000"/>
              <a:buNone/>
            </a:pPr>
            <a:r>
              <a:rPr lang="en-US" sz="4000"/>
              <a:t>Exercise (Self Study)</a:t>
            </a:r>
            <a:endParaRPr sz="4000"/>
          </a:p>
        </p:txBody>
      </p:sp>
      <p:pic>
        <p:nvPicPr>
          <p:cNvPr id="1724" name="Google Shape;1724;p159"/>
          <p:cNvPicPr preferRelativeResize="0"/>
          <p:nvPr/>
        </p:nvPicPr>
        <p:blipFill rotWithShape="1">
          <a:blip r:embed="rId3">
            <a:alphaModFix/>
          </a:blip>
          <a:srcRect b="0" l="0" r="0" t="0"/>
          <a:stretch/>
        </p:blipFill>
        <p:spPr>
          <a:xfrm>
            <a:off x="4793456" y="4102895"/>
            <a:ext cx="2995613" cy="1350169"/>
          </a:xfrm>
          <a:prstGeom prst="rect">
            <a:avLst/>
          </a:prstGeom>
          <a:noFill/>
          <a:ln>
            <a:noFill/>
          </a:ln>
        </p:spPr>
      </p:pic>
      <p:sp>
        <p:nvSpPr>
          <p:cNvPr id="1725" name="Google Shape;1725;p159"/>
          <p:cNvSpPr txBox="1"/>
          <p:nvPr/>
        </p:nvSpPr>
        <p:spPr>
          <a:xfrm>
            <a:off x="8716776" y="6231989"/>
            <a:ext cx="611560" cy="32355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n-US" sz="1600" u="none" cap="none" strike="noStrike">
                <a:solidFill>
                  <a:srgbClr val="000000"/>
                </a:solidFill>
                <a:latin typeface="Tahoma"/>
                <a:ea typeface="Tahoma"/>
                <a:cs typeface="Tahoma"/>
                <a:sym typeface="Tahoma"/>
              </a:rPr>
              <a:t>48</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9" name="Shape 1729"/>
        <p:cNvGrpSpPr/>
        <p:nvPr/>
      </p:nvGrpSpPr>
      <p:grpSpPr>
        <a:xfrm>
          <a:off x="0" y="0"/>
          <a:ext cx="0" cy="0"/>
          <a:chOff x="0" y="0"/>
          <a:chExt cx="0" cy="0"/>
        </a:xfrm>
      </p:grpSpPr>
      <p:sp>
        <p:nvSpPr>
          <p:cNvPr id="1730" name="Google Shape;1730;p160"/>
          <p:cNvSpPr txBox="1"/>
          <p:nvPr>
            <p:ph idx="1" type="body"/>
          </p:nvPr>
        </p:nvSpPr>
        <p:spPr>
          <a:xfrm>
            <a:off x="304800" y="1493837"/>
            <a:ext cx="8229600" cy="5059363"/>
          </a:xfrm>
          <a:prstGeom prst="rect">
            <a:avLst/>
          </a:prstGeom>
          <a:noFill/>
          <a:ln>
            <a:noFill/>
          </a:ln>
        </p:spPr>
        <p:txBody>
          <a:bodyPr anchorCtr="0" anchor="t" bIns="45700" lIns="91425" spcFirstLastPara="1" rIns="91425" wrap="square" tIns="45700">
            <a:normAutofit fontScale="92500"/>
          </a:bodyPr>
          <a:lstStyle/>
          <a:p>
            <a:pPr indent="-342900" lvl="0" marL="342900" marR="0" rtl="0" algn="l">
              <a:lnSpc>
                <a:spcPct val="100000"/>
              </a:lnSpc>
              <a:spcBef>
                <a:spcPts val="0"/>
              </a:spcBef>
              <a:spcAft>
                <a:spcPts val="0"/>
              </a:spcAft>
              <a:buClr>
                <a:srgbClr val="101141"/>
              </a:buClr>
              <a:buSzPct val="100000"/>
              <a:buFont typeface="Arial"/>
              <a:buNone/>
            </a:pPr>
            <a:r>
              <a:rPr b="1" lang="en-US"/>
              <a:t>3 Sigma Rule</a:t>
            </a:r>
            <a:r>
              <a:rPr lang="en-US"/>
              <a:t>: Based on the properties of a normal distribution</a:t>
            </a:r>
            <a:endParaRPr/>
          </a:p>
          <a:p>
            <a:pPr indent="-285750" lvl="1" marL="742950" rtl="0" algn="l">
              <a:lnSpc>
                <a:spcPct val="100000"/>
              </a:lnSpc>
              <a:spcBef>
                <a:spcPts val="296"/>
              </a:spcBef>
              <a:spcAft>
                <a:spcPts val="0"/>
              </a:spcAft>
              <a:buClr>
                <a:schemeClr val="dk1"/>
              </a:buClr>
              <a:buSzPct val="100000"/>
              <a:buChar char="–"/>
            </a:pPr>
            <a:r>
              <a:rPr lang="en-US"/>
              <a:t>**Mean (𝜇) and </a:t>
            </a:r>
            <a:r>
              <a:rPr b="1" lang="en-US"/>
              <a:t>Standard Deviation ( </a:t>
            </a:r>
            <a:r>
              <a:rPr b="1" i="1" lang="en-US"/>
              <a:t>σ</a:t>
            </a:r>
            <a:r>
              <a:rPr b="1" lang="en-US"/>
              <a:t>)</a:t>
            </a:r>
            <a:endParaRPr/>
          </a:p>
          <a:p>
            <a:pPr indent="-342900" lvl="0" marL="342900" marR="0" rtl="0" algn="l">
              <a:lnSpc>
                <a:spcPct val="100000"/>
              </a:lnSpc>
              <a:spcBef>
                <a:spcPts val="444"/>
              </a:spcBef>
              <a:spcAft>
                <a:spcPts val="0"/>
              </a:spcAft>
              <a:buClr>
                <a:srgbClr val="101141"/>
              </a:buClr>
              <a:buSzPct val="100000"/>
              <a:buFont typeface="Arial"/>
              <a:buNone/>
            </a:pPr>
            <a:r>
              <a:t/>
            </a:r>
            <a:endParaRPr b="1"/>
          </a:p>
          <a:p>
            <a:pPr indent="-342900" lvl="0" marL="342900" marR="0" rtl="0" algn="l">
              <a:lnSpc>
                <a:spcPct val="100000"/>
              </a:lnSpc>
              <a:spcBef>
                <a:spcPts val="444"/>
              </a:spcBef>
              <a:spcAft>
                <a:spcPts val="0"/>
              </a:spcAft>
              <a:buClr>
                <a:srgbClr val="101141"/>
              </a:buClr>
              <a:buSzPct val="100000"/>
              <a:buFont typeface="Arial"/>
              <a:buNone/>
            </a:pPr>
            <a:r>
              <a:t/>
            </a:r>
            <a:endParaRPr b="1"/>
          </a:p>
          <a:p>
            <a:pPr indent="-342900" lvl="0" marL="342900" marR="0" rtl="0" algn="l">
              <a:lnSpc>
                <a:spcPct val="100000"/>
              </a:lnSpc>
              <a:spcBef>
                <a:spcPts val="444"/>
              </a:spcBef>
              <a:spcAft>
                <a:spcPts val="0"/>
              </a:spcAft>
              <a:buClr>
                <a:srgbClr val="101141"/>
              </a:buClr>
              <a:buSzPct val="100000"/>
              <a:buFont typeface="Arial"/>
              <a:buNone/>
            </a:pPr>
            <a:r>
              <a:t/>
            </a:r>
            <a:endParaRPr b="1"/>
          </a:p>
          <a:p>
            <a:pPr indent="-342900" lvl="0" marL="342900" marR="0" rtl="0" algn="l">
              <a:lnSpc>
                <a:spcPct val="100000"/>
              </a:lnSpc>
              <a:spcBef>
                <a:spcPts val="444"/>
              </a:spcBef>
              <a:spcAft>
                <a:spcPts val="0"/>
              </a:spcAft>
              <a:buClr>
                <a:srgbClr val="101141"/>
              </a:buClr>
              <a:buSzPct val="100000"/>
              <a:buFont typeface="Arial"/>
              <a:buNone/>
            </a:pPr>
            <a:r>
              <a:t/>
            </a:r>
            <a:endParaRPr b="1"/>
          </a:p>
          <a:p>
            <a:pPr indent="-342900" lvl="0" marL="342900" marR="0" rtl="0" algn="l">
              <a:lnSpc>
                <a:spcPct val="100000"/>
              </a:lnSpc>
              <a:spcBef>
                <a:spcPts val="444"/>
              </a:spcBef>
              <a:spcAft>
                <a:spcPts val="0"/>
              </a:spcAft>
              <a:buClr>
                <a:srgbClr val="101141"/>
              </a:buClr>
              <a:buSzPct val="100000"/>
              <a:buFont typeface="Arial"/>
              <a:buNone/>
            </a:pPr>
            <a:r>
              <a:rPr b="1" lang="en-US"/>
              <a:t>Outlier Detection</a:t>
            </a:r>
            <a:r>
              <a:rPr lang="en-US"/>
              <a:t>:</a:t>
            </a:r>
            <a:endParaRPr/>
          </a:p>
          <a:p>
            <a:pPr indent="-285750" lvl="1" marL="742950" rtl="0" algn="l">
              <a:lnSpc>
                <a:spcPct val="100000"/>
              </a:lnSpc>
              <a:spcBef>
                <a:spcPts val="296"/>
              </a:spcBef>
              <a:spcAft>
                <a:spcPts val="0"/>
              </a:spcAft>
              <a:buClr>
                <a:schemeClr val="dk1"/>
              </a:buClr>
              <a:buSzPct val="100000"/>
              <a:buChar char="–"/>
            </a:pPr>
            <a:r>
              <a:rPr b="1" lang="en-US"/>
              <a:t>Lower Bound</a:t>
            </a:r>
            <a:r>
              <a:rPr lang="en-US"/>
              <a:t>: 𝜇−3𝜎</a:t>
            </a:r>
            <a:endParaRPr/>
          </a:p>
          <a:p>
            <a:pPr indent="-285750" lvl="1" marL="742950" rtl="0" algn="l">
              <a:lnSpc>
                <a:spcPct val="100000"/>
              </a:lnSpc>
              <a:spcBef>
                <a:spcPts val="296"/>
              </a:spcBef>
              <a:spcAft>
                <a:spcPts val="0"/>
              </a:spcAft>
              <a:buClr>
                <a:schemeClr val="dk1"/>
              </a:buClr>
              <a:buSzPct val="100000"/>
              <a:buChar char="–"/>
            </a:pPr>
            <a:r>
              <a:rPr b="1" lang="en-US"/>
              <a:t>Upper Bound</a:t>
            </a:r>
            <a:r>
              <a:rPr lang="en-US"/>
              <a:t>: 𝜇+3𝜎</a:t>
            </a:r>
            <a:endParaRPr/>
          </a:p>
          <a:p>
            <a:pPr indent="-342900" lvl="0" marL="342900" marR="0" rtl="0" algn="l">
              <a:lnSpc>
                <a:spcPct val="100000"/>
              </a:lnSpc>
              <a:spcBef>
                <a:spcPts val="444"/>
              </a:spcBef>
              <a:spcAft>
                <a:spcPts val="0"/>
              </a:spcAft>
              <a:buClr>
                <a:srgbClr val="101141"/>
              </a:buClr>
              <a:buSzPct val="100000"/>
              <a:buFont typeface="Arial"/>
              <a:buNone/>
            </a:pPr>
            <a:r>
              <a:rPr b="1" lang="en-US"/>
              <a:t>Example Calculation</a:t>
            </a:r>
            <a:r>
              <a:rPr lang="en-US"/>
              <a:t>:</a:t>
            </a:r>
            <a:endParaRPr/>
          </a:p>
          <a:p>
            <a:pPr indent="-285750" lvl="1" marL="742950" rtl="0" algn="l">
              <a:lnSpc>
                <a:spcPct val="100000"/>
              </a:lnSpc>
              <a:spcBef>
                <a:spcPts val="296"/>
              </a:spcBef>
              <a:spcAft>
                <a:spcPts val="0"/>
              </a:spcAft>
              <a:buClr>
                <a:schemeClr val="dk1"/>
              </a:buClr>
              <a:buSzPct val="100000"/>
              <a:buChar char="–"/>
            </a:pPr>
            <a:r>
              <a:rPr lang="en-US"/>
              <a:t>If 𝜇=50 and 𝜎=5, then:</a:t>
            </a:r>
            <a:endParaRPr/>
          </a:p>
          <a:p>
            <a:pPr indent="-171450" lvl="2" marL="857250" rtl="0" algn="l">
              <a:spcBef>
                <a:spcPts val="333"/>
              </a:spcBef>
              <a:spcAft>
                <a:spcPts val="0"/>
              </a:spcAft>
              <a:buClr>
                <a:schemeClr val="dk1"/>
              </a:buClr>
              <a:buSzPct val="100000"/>
              <a:buChar char="•"/>
            </a:pPr>
            <a:r>
              <a:rPr lang="en-US"/>
              <a:t>Lower Bound = 50 - 3 * 5 = 35</a:t>
            </a:r>
            <a:endParaRPr/>
          </a:p>
          <a:p>
            <a:pPr indent="-171450" lvl="2" marL="857250" rtl="0" algn="l">
              <a:spcBef>
                <a:spcPts val="333"/>
              </a:spcBef>
              <a:spcAft>
                <a:spcPts val="0"/>
              </a:spcAft>
              <a:buClr>
                <a:schemeClr val="dk1"/>
              </a:buClr>
              <a:buSzPct val="100000"/>
              <a:buChar char="•"/>
            </a:pPr>
            <a:r>
              <a:rPr lang="en-US"/>
              <a:t>Upper Bound = 50 + 3 * 5 = 65</a:t>
            </a:r>
            <a:endParaRPr/>
          </a:p>
          <a:p>
            <a:pPr indent="-285750" lvl="1" marL="742950" rtl="0" algn="l">
              <a:lnSpc>
                <a:spcPct val="100000"/>
              </a:lnSpc>
              <a:spcBef>
                <a:spcPts val="296"/>
              </a:spcBef>
              <a:spcAft>
                <a:spcPts val="0"/>
              </a:spcAft>
              <a:buClr>
                <a:schemeClr val="dk1"/>
              </a:buClr>
              <a:buSzPct val="100000"/>
              <a:buChar char="–"/>
            </a:pPr>
            <a:r>
              <a:rPr lang="en-US"/>
              <a:t>Data points &lt; 35 or &gt; 65 are outliers</a:t>
            </a:r>
            <a:endParaRPr/>
          </a:p>
          <a:p>
            <a:pPr indent="-342900" lvl="0" marL="342900" marR="0" rtl="0" algn="l">
              <a:lnSpc>
                <a:spcPct val="100000"/>
              </a:lnSpc>
              <a:spcBef>
                <a:spcPts val="444"/>
              </a:spcBef>
              <a:spcAft>
                <a:spcPts val="0"/>
              </a:spcAft>
              <a:buClr>
                <a:srgbClr val="101141"/>
              </a:buClr>
              <a:buSzPct val="100000"/>
              <a:buFont typeface="Arial"/>
              <a:buNone/>
            </a:pPr>
            <a:r>
              <a:t/>
            </a:r>
            <a:endParaRPr/>
          </a:p>
        </p:txBody>
      </p:sp>
      <p:sp>
        <p:nvSpPr>
          <p:cNvPr id="1731" name="Google Shape;1731;p160"/>
          <p:cNvSpPr txBox="1"/>
          <p:nvPr>
            <p:ph idx="2" type="body"/>
          </p:nvPr>
        </p:nvSpPr>
        <p:spPr>
          <a:xfrm>
            <a:off x="304800" y="152400"/>
            <a:ext cx="6324600" cy="1143000"/>
          </a:xfrm>
          <a:prstGeom prst="rect">
            <a:avLst/>
          </a:prstGeom>
          <a:noFill/>
          <a:ln>
            <a:noFill/>
          </a:ln>
        </p:spPr>
        <p:txBody>
          <a:bodyPr anchorCtr="0" anchor="ctr" bIns="45700" lIns="91425" spcFirstLastPara="1" rIns="91425" wrap="square" tIns="45700">
            <a:normAutofit/>
          </a:bodyPr>
          <a:lstStyle/>
          <a:p>
            <a:pPr indent="0" lvl="0" marL="0" rtl="0" algn="l">
              <a:lnSpc>
                <a:spcPct val="112500"/>
              </a:lnSpc>
              <a:spcBef>
                <a:spcPts val="0"/>
              </a:spcBef>
              <a:spcAft>
                <a:spcPts val="0"/>
              </a:spcAft>
              <a:buClr>
                <a:srgbClr val="C00000"/>
              </a:buClr>
              <a:buSzPts val="3200"/>
              <a:buFont typeface="Calibri"/>
              <a:buNone/>
            </a:pPr>
            <a:r>
              <a:rPr lang="en-US" sz="3200"/>
              <a:t>Data cleansing</a:t>
            </a:r>
            <a:endParaRPr/>
          </a:p>
          <a:p>
            <a:pPr indent="0" lvl="0" marL="0" rtl="0" algn="l">
              <a:lnSpc>
                <a:spcPct val="180000"/>
              </a:lnSpc>
              <a:spcBef>
                <a:spcPts val="0"/>
              </a:spcBef>
              <a:spcAft>
                <a:spcPts val="0"/>
              </a:spcAft>
              <a:buClr>
                <a:srgbClr val="0070C0"/>
              </a:buClr>
              <a:buSzPts val="2000"/>
              <a:buNone/>
            </a:pPr>
            <a:r>
              <a:rPr b="0" lang="en-US" sz="2000">
                <a:solidFill>
                  <a:srgbClr val="0070C0"/>
                </a:solidFill>
              </a:rPr>
              <a:t>Handling outliers (univariate) using  3 sigma</a:t>
            </a:r>
            <a:endParaRPr/>
          </a:p>
        </p:txBody>
      </p:sp>
      <p:pic>
        <p:nvPicPr>
          <p:cNvPr id="1732" name="Google Shape;1732;p160"/>
          <p:cNvPicPr preferRelativeResize="0"/>
          <p:nvPr/>
        </p:nvPicPr>
        <p:blipFill rotWithShape="1">
          <a:blip r:embed="rId3">
            <a:alphaModFix/>
          </a:blip>
          <a:srcRect b="0" l="0" r="0" t="0"/>
          <a:stretch/>
        </p:blipFill>
        <p:spPr>
          <a:xfrm>
            <a:off x="4572000" y="2287549"/>
            <a:ext cx="4598621" cy="1766449"/>
          </a:xfrm>
          <a:prstGeom prst="rect">
            <a:avLst/>
          </a:prstGeom>
          <a:noFill/>
          <a:ln>
            <a:noFill/>
          </a:ln>
        </p:spPr>
      </p:pic>
      <p:sp>
        <p:nvSpPr>
          <p:cNvPr id="1733" name="Google Shape;1733;p160"/>
          <p:cNvSpPr/>
          <p:nvPr/>
        </p:nvSpPr>
        <p:spPr>
          <a:xfrm>
            <a:off x="152400" y="2501359"/>
            <a:ext cx="4572000" cy="1338828"/>
          </a:xfrm>
          <a:prstGeom prst="rect">
            <a:avLst/>
          </a:prstGeom>
          <a:noFill/>
          <a:ln>
            <a:noFill/>
          </a:ln>
        </p:spPr>
        <p:txBody>
          <a:bodyPr anchorCtr="0" anchor="t" bIns="45700" lIns="91425" spcFirstLastPara="1" rIns="91425" wrap="square" tIns="45700">
            <a:spAutoFit/>
          </a:bodyPr>
          <a:lstStyle/>
          <a:p>
            <a:pPr indent="-342900" lvl="0" marL="342900" marR="0" rtl="0" algn="l">
              <a:lnSpc>
                <a:spcPct val="150000"/>
              </a:lnSpc>
              <a:spcBef>
                <a:spcPts val="0"/>
              </a:spcBef>
              <a:spcAft>
                <a:spcPts val="0"/>
              </a:spcAft>
              <a:buClr>
                <a:srgbClr val="000000"/>
              </a:buClr>
              <a:buSzPts val="1800"/>
              <a:buFont typeface="Noto Sans Symbols"/>
              <a:buChar char="⮚"/>
            </a:pPr>
            <a:r>
              <a:rPr b="1" i="0" lang="en-US" sz="1800" u="none" cap="none" strike="noStrike">
                <a:solidFill>
                  <a:srgbClr val="FF0000"/>
                </a:solidFill>
                <a:latin typeface="Helvetica Neue"/>
                <a:ea typeface="Helvetica Neue"/>
                <a:cs typeface="Helvetica Neue"/>
                <a:sym typeface="Helvetica Neue"/>
              </a:rPr>
              <a:t>99% of the observations of a variable </a:t>
            </a:r>
            <a:endParaRPr/>
          </a:p>
          <a:p>
            <a:pPr indent="0" lvl="0" marL="0" marR="0" rtl="0" algn="l">
              <a:lnSpc>
                <a:spcPct val="150000"/>
              </a:lnSpc>
              <a:spcBef>
                <a:spcPts val="0"/>
              </a:spcBef>
              <a:spcAft>
                <a:spcPts val="0"/>
              </a:spcAft>
              <a:buNone/>
            </a:pPr>
            <a:r>
              <a:rPr b="1" i="0" lang="en-US" sz="1800" u="none" cap="none" strike="noStrike">
                <a:solidFill>
                  <a:srgbClr val="FF0000"/>
                </a:solidFill>
                <a:latin typeface="Helvetica Neue"/>
                <a:ea typeface="Helvetica Neue"/>
                <a:cs typeface="Helvetica Neue"/>
                <a:sym typeface="Helvetica Neue"/>
              </a:rPr>
              <a:t>following a normal distribution lie </a:t>
            </a:r>
            <a:endParaRPr/>
          </a:p>
          <a:p>
            <a:pPr indent="0" lvl="0" marL="0" marR="0" rtl="0" algn="just">
              <a:lnSpc>
                <a:spcPct val="150000"/>
              </a:lnSpc>
              <a:spcBef>
                <a:spcPts val="0"/>
              </a:spcBef>
              <a:spcAft>
                <a:spcPts val="0"/>
              </a:spcAft>
              <a:buNone/>
            </a:pPr>
            <a:r>
              <a:rPr b="1" i="0" lang="en-US" sz="1800" u="none" cap="none" strike="noStrike">
                <a:solidFill>
                  <a:srgbClr val="FF0000"/>
                </a:solidFill>
                <a:latin typeface="Helvetica Neue"/>
                <a:ea typeface="Helvetica Neue"/>
                <a:cs typeface="Helvetica Neue"/>
                <a:sym typeface="Helvetica Neue"/>
              </a:rPr>
              <a:t>within mean +/- 3 X standard deviation </a:t>
            </a:r>
            <a:endParaRPr/>
          </a:p>
        </p:txBody>
      </p:sp>
      <p:sp>
        <p:nvSpPr>
          <p:cNvPr id="1734" name="Google Shape;1734;p160"/>
          <p:cNvSpPr txBox="1"/>
          <p:nvPr/>
        </p:nvSpPr>
        <p:spPr>
          <a:xfrm>
            <a:off x="8716776" y="6231989"/>
            <a:ext cx="611560" cy="32355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n-US" sz="1600" u="none" cap="none" strike="noStrike">
                <a:solidFill>
                  <a:srgbClr val="000000"/>
                </a:solidFill>
                <a:latin typeface="Tahoma"/>
                <a:ea typeface="Tahoma"/>
                <a:cs typeface="Tahoma"/>
                <a:sym typeface="Tahoma"/>
              </a:rPr>
              <a:t>49</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732"/>
                                        </p:tgtEl>
                                        <p:attrNameLst>
                                          <p:attrName>style.visibility</p:attrName>
                                        </p:attrNameLst>
                                      </p:cBhvr>
                                      <p:to>
                                        <p:strVal val="visible"/>
                                      </p:to>
                                    </p:set>
                                    <p:anim calcmode="lin" valueType="num">
                                      <p:cBhvr additive="base">
                                        <p:cTn dur="500"/>
                                        <p:tgtEl>
                                          <p:spTgt spid="1732"/>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9" name="Shape 1739"/>
        <p:cNvGrpSpPr/>
        <p:nvPr/>
      </p:nvGrpSpPr>
      <p:grpSpPr>
        <a:xfrm>
          <a:off x="0" y="0"/>
          <a:ext cx="0" cy="0"/>
          <a:chOff x="0" y="0"/>
          <a:chExt cx="0" cy="0"/>
        </a:xfrm>
      </p:grpSpPr>
      <p:sp>
        <p:nvSpPr>
          <p:cNvPr id="1740" name="Google Shape;1740;p161"/>
          <p:cNvSpPr/>
          <p:nvPr/>
        </p:nvSpPr>
        <p:spPr>
          <a:xfrm>
            <a:off x="198697" y="2985262"/>
            <a:ext cx="7826187" cy="16311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Cambria"/>
                <a:ea typeface="Cambria"/>
                <a:cs typeface="Cambria"/>
                <a:sym typeface="Cambria"/>
              </a:rPr>
              <a:t>The key principle for effective sampling is the following: </a:t>
            </a:r>
            <a:endParaRPr b="0" i="0" sz="2000" u="none" cap="none" strike="noStrike">
              <a:solidFill>
                <a:srgbClr val="000000"/>
              </a:solidFill>
              <a:latin typeface="Cambria"/>
              <a:ea typeface="Cambria"/>
              <a:cs typeface="Cambria"/>
              <a:sym typeface="Cambria"/>
            </a:endParaRPr>
          </a:p>
          <a:p>
            <a:pPr indent="-285750" lvl="1" marL="285750" marR="0" rtl="0" algn="l">
              <a:lnSpc>
                <a:spcPct val="100000"/>
              </a:lnSpc>
              <a:spcBef>
                <a:spcPts val="0"/>
              </a:spcBef>
              <a:spcAft>
                <a:spcPts val="0"/>
              </a:spcAft>
              <a:buClr>
                <a:srgbClr val="000000"/>
              </a:buClr>
              <a:buSzPts val="1800"/>
              <a:buFont typeface="Noto Sans Symbols"/>
              <a:buChar char="⮚"/>
            </a:pPr>
            <a:r>
              <a:rPr b="0" i="0" lang="en-US" sz="2000" u="none" cap="none" strike="noStrike">
                <a:solidFill>
                  <a:srgbClr val="000000"/>
                </a:solidFill>
                <a:latin typeface="Cambria"/>
                <a:ea typeface="Cambria"/>
                <a:cs typeface="Cambria"/>
                <a:sym typeface="Cambria"/>
              </a:rPr>
              <a:t>Using a sample will work almost as well as using the entire data set, if the sample is </a:t>
            </a:r>
            <a:r>
              <a:rPr b="0" i="0" lang="en-US" sz="2000" u="none" cap="none" strike="noStrike">
                <a:solidFill>
                  <a:srgbClr val="CC6600"/>
                </a:solidFill>
                <a:latin typeface="Cambria"/>
                <a:ea typeface="Cambria"/>
                <a:cs typeface="Cambria"/>
                <a:sym typeface="Cambria"/>
              </a:rPr>
              <a:t>representative</a:t>
            </a:r>
            <a:endParaRPr b="0" i="0" sz="2000" u="none" cap="none" strike="noStrike">
              <a:solidFill>
                <a:srgbClr val="000000"/>
              </a:solidFill>
              <a:latin typeface="Cambria"/>
              <a:ea typeface="Cambria"/>
              <a:cs typeface="Cambria"/>
              <a:sym typeface="Cambria"/>
            </a:endParaRPr>
          </a:p>
          <a:p>
            <a:pPr indent="-285750" lvl="1" marL="285750" marR="0" rtl="0" algn="l">
              <a:lnSpc>
                <a:spcPct val="100000"/>
              </a:lnSpc>
              <a:spcBef>
                <a:spcPts val="0"/>
              </a:spcBef>
              <a:spcAft>
                <a:spcPts val="0"/>
              </a:spcAft>
              <a:buClr>
                <a:srgbClr val="000000"/>
              </a:buClr>
              <a:buSzPts val="1800"/>
              <a:buFont typeface="Noto Sans Symbols"/>
              <a:buChar char="⮚"/>
            </a:pPr>
            <a:r>
              <a:rPr b="0" i="0" lang="en-US" sz="2000" u="none" cap="none" strike="noStrike">
                <a:solidFill>
                  <a:srgbClr val="000000"/>
                </a:solidFill>
                <a:latin typeface="Cambria"/>
                <a:ea typeface="Cambria"/>
                <a:cs typeface="Cambria"/>
                <a:sym typeface="Cambria"/>
              </a:rPr>
              <a:t>A sample is </a:t>
            </a:r>
            <a:r>
              <a:rPr b="0" i="0" lang="en-US" sz="2000" u="none" cap="none" strike="noStrike">
                <a:solidFill>
                  <a:srgbClr val="CC6600"/>
                </a:solidFill>
                <a:latin typeface="Cambria"/>
                <a:ea typeface="Cambria"/>
                <a:cs typeface="Cambria"/>
                <a:sym typeface="Cambria"/>
              </a:rPr>
              <a:t>representative</a:t>
            </a:r>
            <a:r>
              <a:rPr b="0" i="0" lang="en-US" sz="2000" u="none" cap="none" strike="noStrike">
                <a:solidFill>
                  <a:srgbClr val="000000"/>
                </a:solidFill>
                <a:latin typeface="Cambria"/>
                <a:ea typeface="Cambria"/>
                <a:cs typeface="Cambria"/>
                <a:sym typeface="Cambria"/>
              </a:rPr>
              <a:t> if it has approximately the same properties (of interest) as the original set of data  </a:t>
            </a:r>
            <a:endParaRPr b="0" i="0" sz="2000" u="none" cap="none" strike="noStrike">
              <a:solidFill>
                <a:srgbClr val="000000"/>
              </a:solidFill>
              <a:latin typeface="Cambria"/>
              <a:ea typeface="Cambria"/>
              <a:cs typeface="Cambria"/>
              <a:sym typeface="Cambria"/>
            </a:endParaRPr>
          </a:p>
        </p:txBody>
      </p:sp>
      <p:pic>
        <p:nvPicPr>
          <p:cNvPr id="1741" name="Google Shape;1741;p161"/>
          <p:cNvPicPr preferRelativeResize="0"/>
          <p:nvPr/>
        </p:nvPicPr>
        <p:blipFill rotWithShape="1">
          <a:blip r:embed="rId3">
            <a:alphaModFix/>
          </a:blip>
          <a:srcRect b="10953" l="10356" r="14640" t="13810"/>
          <a:stretch/>
        </p:blipFill>
        <p:spPr>
          <a:xfrm>
            <a:off x="3673339" y="4961083"/>
            <a:ext cx="1526458" cy="1087952"/>
          </a:xfrm>
          <a:prstGeom prst="rect">
            <a:avLst/>
          </a:prstGeom>
          <a:noFill/>
          <a:ln>
            <a:noFill/>
          </a:ln>
        </p:spPr>
      </p:pic>
      <p:sp>
        <p:nvSpPr>
          <p:cNvPr id="1742" name="Google Shape;1742;p161"/>
          <p:cNvSpPr txBox="1"/>
          <p:nvPr/>
        </p:nvSpPr>
        <p:spPr>
          <a:xfrm>
            <a:off x="564037" y="6326482"/>
            <a:ext cx="7879976"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chemeClr val="dk1"/>
                </a:solidFill>
                <a:latin typeface="Arial"/>
                <a:ea typeface="Arial"/>
                <a:cs typeface="Arial"/>
                <a:sym typeface="Arial"/>
              </a:rPr>
              <a:t>8000 points		         2000 Points			500 Points</a:t>
            </a:r>
            <a:endParaRPr b="0" i="0" sz="1400" u="none" cap="none" strike="noStrike">
              <a:solidFill>
                <a:srgbClr val="000000"/>
              </a:solidFill>
              <a:latin typeface="Arial"/>
              <a:ea typeface="Arial"/>
              <a:cs typeface="Arial"/>
              <a:sym typeface="Arial"/>
            </a:endParaRPr>
          </a:p>
        </p:txBody>
      </p:sp>
      <p:sp>
        <p:nvSpPr>
          <p:cNvPr id="1743" name="Google Shape;1743;p161"/>
          <p:cNvSpPr/>
          <p:nvPr/>
        </p:nvSpPr>
        <p:spPr>
          <a:xfrm>
            <a:off x="304800" y="1354087"/>
            <a:ext cx="8634484" cy="1631175"/>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002060"/>
                </a:solidFill>
                <a:latin typeface="Cambria"/>
                <a:ea typeface="Cambria"/>
                <a:cs typeface="Cambria"/>
                <a:sym typeface="Cambria"/>
              </a:rPr>
              <a:t>Challenge 2 : Non-representative Training Data .</a:t>
            </a:r>
            <a:endParaRPr b="0" i="0" sz="2000" u="none" cap="none" strike="noStrike">
              <a:solidFill>
                <a:srgbClr val="000000"/>
              </a:solidFill>
              <a:latin typeface="Cambria"/>
              <a:ea typeface="Cambria"/>
              <a:cs typeface="Cambria"/>
              <a:sym typeface="Cambria"/>
            </a:endParaRPr>
          </a:p>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002060"/>
                </a:solidFill>
                <a:latin typeface="Cambria"/>
                <a:ea typeface="Cambria"/>
                <a:cs typeface="Cambria"/>
                <a:sym typeface="Cambria"/>
              </a:rPr>
              <a:t>Idea : Training Data be representative of the new cases we want to generalize</a:t>
            </a:r>
            <a:endParaRPr b="0" i="0" sz="2000" u="none" cap="none" strike="noStrike">
              <a:solidFill>
                <a:srgbClr val="000000"/>
              </a:solidFill>
              <a:latin typeface="Cambria"/>
              <a:ea typeface="Cambria"/>
              <a:cs typeface="Cambria"/>
              <a:sym typeface="Cambria"/>
            </a:endParaRPr>
          </a:p>
          <a:p>
            <a:pPr indent="-285750" lvl="0" marL="285750" marR="0" rtl="0" algn="l">
              <a:lnSpc>
                <a:spcPct val="100000"/>
              </a:lnSpc>
              <a:spcBef>
                <a:spcPts val="0"/>
              </a:spcBef>
              <a:spcAft>
                <a:spcPts val="0"/>
              </a:spcAft>
              <a:buClr>
                <a:srgbClr val="000000"/>
              </a:buClr>
              <a:buSzPts val="1400"/>
              <a:buFont typeface="Noto Sans Symbols"/>
              <a:buChar char="⮚"/>
            </a:pPr>
            <a:r>
              <a:rPr b="0" i="0" lang="en-US" sz="2000" u="none" cap="none" strike="noStrike">
                <a:solidFill>
                  <a:srgbClr val="002060"/>
                </a:solidFill>
                <a:latin typeface="Cambria"/>
                <a:ea typeface="Cambria"/>
                <a:cs typeface="Cambria"/>
                <a:sym typeface="Cambria"/>
              </a:rPr>
              <a:t>Small sample size leads to sampling noise. Increase sampling size.</a:t>
            </a:r>
            <a:endParaRPr b="0" i="0" sz="2000" u="none" cap="none" strike="noStrike">
              <a:solidFill>
                <a:srgbClr val="000000"/>
              </a:solidFill>
              <a:latin typeface="Cambria"/>
              <a:ea typeface="Cambria"/>
              <a:cs typeface="Cambria"/>
              <a:sym typeface="Cambria"/>
            </a:endParaRPr>
          </a:p>
          <a:p>
            <a:pPr indent="-285750" lvl="0" marL="285750" marR="0" rtl="0" algn="l">
              <a:lnSpc>
                <a:spcPct val="100000"/>
              </a:lnSpc>
              <a:spcBef>
                <a:spcPts val="0"/>
              </a:spcBef>
              <a:spcAft>
                <a:spcPts val="0"/>
              </a:spcAft>
              <a:buClr>
                <a:srgbClr val="000000"/>
              </a:buClr>
              <a:buSzPts val="1400"/>
              <a:buFont typeface="Noto Sans Symbols"/>
              <a:buChar char="⮚"/>
            </a:pPr>
            <a:r>
              <a:rPr b="0" i="0" lang="en-US" sz="2000" u="none" cap="none" strike="noStrike">
                <a:solidFill>
                  <a:srgbClr val="002060"/>
                </a:solidFill>
                <a:latin typeface="Cambria"/>
                <a:ea typeface="Cambria"/>
                <a:cs typeface="Cambria"/>
                <a:sym typeface="Cambria"/>
              </a:rPr>
              <a:t>If sampling process is flawed, even large sample size can lead to sampling bias</a:t>
            </a:r>
            <a:endParaRPr b="0" i="0" sz="2000" u="none" cap="none" strike="noStrike">
              <a:solidFill>
                <a:srgbClr val="000000"/>
              </a:solidFill>
              <a:latin typeface="Cambria"/>
              <a:ea typeface="Cambria"/>
              <a:cs typeface="Cambria"/>
              <a:sym typeface="Cambria"/>
            </a:endParaRPr>
          </a:p>
        </p:txBody>
      </p:sp>
      <p:pic>
        <p:nvPicPr>
          <p:cNvPr id="1744" name="Google Shape;1744;p161"/>
          <p:cNvPicPr preferRelativeResize="0"/>
          <p:nvPr/>
        </p:nvPicPr>
        <p:blipFill rotWithShape="1">
          <a:blip r:embed="rId4">
            <a:alphaModFix/>
          </a:blip>
          <a:srcRect b="0" l="0" r="0" t="0"/>
          <a:stretch/>
        </p:blipFill>
        <p:spPr>
          <a:xfrm>
            <a:off x="505720" y="4885985"/>
            <a:ext cx="1323975" cy="1133475"/>
          </a:xfrm>
          <a:prstGeom prst="rect">
            <a:avLst/>
          </a:prstGeom>
          <a:noFill/>
          <a:ln>
            <a:noFill/>
          </a:ln>
        </p:spPr>
      </p:pic>
      <p:pic>
        <p:nvPicPr>
          <p:cNvPr id="1745" name="Google Shape;1745;p161"/>
          <p:cNvPicPr preferRelativeResize="0"/>
          <p:nvPr/>
        </p:nvPicPr>
        <p:blipFill rotWithShape="1">
          <a:blip r:embed="rId5">
            <a:alphaModFix/>
          </a:blip>
          <a:srcRect b="0" l="0" r="0" t="0"/>
          <a:stretch/>
        </p:blipFill>
        <p:spPr>
          <a:xfrm>
            <a:off x="6629400" y="4841245"/>
            <a:ext cx="1395484" cy="1184655"/>
          </a:xfrm>
          <a:prstGeom prst="rect">
            <a:avLst/>
          </a:prstGeom>
          <a:noFill/>
          <a:ln>
            <a:noFill/>
          </a:ln>
        </p:spPr>
      </p:pic>
      <p:sp>
        <p:nvSpPr>
          <p:cNvPr id="1746" name="Google Shape;1746;p161"/>
          <p:cNvSpPr txBox="1"/>
          <p:nvPr>
            <p:ph idx="2" type="body"/>
          </p:nvPr>
        </p:nvSpPr>
        <p:spPr>
          <a:xfrm>
            <a:off x="34383" y="246469"/>
            <a:ext cx="8939284" cy="1077218"/>
          </a:xfrm>
          <a:prstGeom prst="rect">
            <a:avLst/>
          </a:prstGeom>
          <a:noFill/>
          <a:ln>
            <a:noFill/>
          </a:ln>
        </p:spPr>
        <p:txBody>
          <a:bodyPr anchorCtr="0" anchor="ctr" bIns="45700" lIns="91425" spcFirstLastPara="1" rIns="91425" wrap="square" tIns="45700">
            <a:spAutoFit/>
          </a:bodyPr>
          <a:lstStyle/>
          <a:p>
            <a:pPr indent="-228600" lvl="0" marL="457200" rtl="0" algn="l">
              <a:lnSpc>
                <a:spcPct val="100000"/>
              </a:lnSpc>
              <a:spcBef>
                <a:spcPts val="0"/>
              </a:spcBef>
              <a:spcAft>
                <a:spcPts val="0"/>
              </a:spcAft>
              <a:buSzPts val="3200"/>
              <a:buFont typeface="Calibri"/>
              <a:buNone/>
            </a:pPr>
            <a:r>
              <a:rPr b="0" lang="en-US" sz="2800">
                <a:latin typeface="Cambria"/>
                <a:ea typeface="Cambria"/>
                <a:cs typeface="Cambria"/>
                <a:sym typeface="Cambria"/>
              </a:rPr>
              <a:t>Instances selection and partitioning</a:t>
            </a:r>
            <a:endParaRPr/>
          </a:p>
          <a:p>
            <a:pPr indent="0" lvl="0" marL="114300" rtl="0" algn="l">
              <a:lnSpc>
                <a:spcPct val="100000"/>
              </a:lnSpc>
              <a:spcBef>
                <a:spcPts val="0"/>
              </a:spcBef>
              <a:spcAft>
                <a:spcPts val="0"/>
              </a:spcAft>
              <a:buSzPts val="3600"/>
              <a:buNone/>
            </a:pPr>
            <a:r>
              <a:rPr lang="en-US">
                <a:solidFill>
                  <a:srgbClr val="0070C0"/>
                </a:solidFill>
                <a:latin typeface="Cambria"/>
                <a:ea typeface="Cambria"/>
                <a:cs typeface="Cambria"/>
                <a:sym typeface="Cambria"/>
              </a:rPr>
              <a:t>    </a:t>
            </a:r>
            <a:r>
              <a:rPr lang="en-US" sz="2000">
                <a:latin typeface="Cambria"/>
                <a:ea typeface="Cambria"/>
                <a:cs typeface="Cambria"/>
                <a:sym typeface="Cambria"/>
              </a:rPr>
              <a:t> </a:t>
            </a:r>
            <a:r>
              <a:rPr lang="en-US" sz="2000">
                <a:solidFill>
                  <a:srgbClr val="0070C0"/>
                </a:solidFill>
                <a:latin typeface="Cambria"/>
                <a:ea typeface="Cambria"/>
                <a:cs typeface="Cambria"/>
                <a:sym typeface="Cambria"/>
              </a:rPr>
              <a:t>training, evaluation (validation), test sets</a:t>
            </a:r>
            <a:endParaRPr/>
          </a:p>
        </p:txBody>
      </p:sp>
      <p:sp>
        <p:nvSpPr>
          <p:cNvPr id="1747" name="Google Shape;1747;p161"/>
          <p:cNvSpPr txBox="1"/>
          <p:nvPr/>
        </p:nvSpPr>
        <p:spPr>
          <a:xfrm>
            <a:off x="8716776" y="6231989"/>
            <a:ext cx="611560" cy="32355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n-US" sz="1600" u="none" cap="none" strike="noStrike">
                <a:solidFill>
                  <a:srgbClr val="000000"/>
                </a:solidFill>
                <a:latin typeface="Tahoma"/>
                <a:ea typeface="Tahoma"/>
                <a:cs typeface="Tahoma"/>
                <a:sym typeface="Tahoma"/>
              </a:rPr>
              <a:t>50</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3" name="Shape 1323"/>
        <p:cNvGrpSpPr/>
        <p:nvPr/>
      </p:nvGrpSpPr>
      <p:grpSpPr>
        <a:xfrm>
          <a:off x="0" y="0"/>
          <a:ext cx="0" cy="0"/>
          <a:chOff x="0" y="0"/>
          <a:chExt cx="0" cy="0"/>
        </a:xfrm>
      </p:grpSpPr>
      <p:sp>
        <p:nvSpPr>
          <p:cNvPr id="1324" name="Google Shape;1324;p122"/>
          <p:cNvSpPr txBox="1"/>
          <p:nvPr>
            <p:ph idx="2" type="body"/>
          </p:nvPr>
        </p:nvSpPr>
        <p:spPr>
          <a:xfrm>
            <a:off x="304800" y="152400"/>
            <a:ext cx="8229600" cy="1143000"/>
          </a:xfrm>
          <a:prstGeom prst="rect">
            <a:avLst/>
          </a:prstGeom>
          <a:noFill/>
          <a:ln>
            <a:noFill/>
          </a:ln>
        </p:spPr>
        <p:txBody>
          <a:bodyPr anchorCtr="0" anchor="ctr" bIns="45700" lIns="91425" spcFirstLastPara="1" rIns="91425" wrap="square" tIns="45700">
            <a:normAutofit lnSpcReduction="10000"/>
          </a:bodyPr>
          <a:lstStyle/>
          <a:p>
            <a:pPr indent="0" lvl="0" marL="0" rtl="0" algn="l">
              <a:lnSpc>
                <a:spcPct val="150000"/>
              </a:lnSpc>
              <a:spcBef>
                <a:spcPts val="0"/>
              </a:spcBef>
              <a:spcAft>
                <a:spcPts val="0"/>
              </a:spcAft>
              <a:buClr>
                <a:schemeClr val="dk1"/>
              </a:buClr>
              <a:buSzPts val="2400"/>
              <a:buNone/>
            </a:pPr>
            <a:r>
              <a:rPr lang="en-US" sz="2400"/>
              <a:t>Introduction to Machine Learning</a:t>
            </a:r>
            <a:endParaRPr/>
          </a:p>
          <a:p>
            <a:pPr indent="0" lvl="0" marL="0" rtl="0" algn="l">
              <a:lnSpc>
                <a:spcPct val="180000"/>
              </a:lnSpc>
              <a:spcBef>
                <a:spcPts val="0"/>
              </a:spcBef>
              <a:spcAft>
                <a:spcPts val="0"/>
              </a:spcAft>
              <a:buClr>
                <a:srgbClr val="C00000"/>
              </a:buClr>
              <a:buSzPts val="2000"/>
              <a:buNone/>
            </a:pPr>
            <a:r>
              <a:rPr lang="en-US" sz="2000">
                <a:solidFill>
                  <a:srgbClr val="C00000"/>
                </a:solidFill>
              </a:rPr>
              <a:t>Semi supervised Learning</a:t>
            </a:r>
            <a:endParaRPr sz="2000">
              <a:solidFill>
                <a:srgbClr val="C00000"/>
              </a:solidFill>
            </a:endParaRPr>
          </a:p>
        </p:txBody>
      </p:sp>
      <p:sp>
        <p:nvSpPr>
          <p:cNvPr id="1325" name="Google Shape;1325;p122"/>
          <p:cNvSpPr/>
          <p:nvPr/>
        </p:nvSpPr>
        <p:spPr>
          <a:xfrm>
            <a:off x="497597" y="1705902"/>
            <a:ext cx="7162800" cy="872100"/>
          </a:xfrm>
          <a:prstGeom prst="rect">
            <a:avLst/>
          </a:prstGeom>
          <a:noFill/>
          <a:ln>
            <a:noFill/>
          </a:ln>
        </p:spPr>
        <p:txBody>
          <a:bodyPr anchorCtr="0" anchor="t" bIns="45700" lIns="91425" spcFirstLastPara="1" rIns="91425" wrap="square" tIns="45700">
            <a:noAutofit/>
          </a:bodyPr>
          <a:lstStyle/>
          <a:p>
            <a:pPr indent="-342900" lvl="0" marL="355600" marR="0" rtl="0" algn="l">
              <a:lnSpc>
                <a:spcPct val="100000"/>
              </a:lnSpc>
              <a:spcBef>
                <a:spcPts val="0"/>
              </a:spcBef>
              <a:spcAft>
                <a:spcPts val="0"/>
              </a:spcAft>
              <a:buClr>
                <a:srgbClr val="000000"/>
              </a:buClr>
              <a:buSzPts val="3200"/>
              <a:buFont typeface="Arial"/>
              <a:buChar char="•"/>
            </a:pPr>
            <a:r>
              <a:rPr b="0" i="0" lang="en-US" sz="1800" u="none" cap="none" strike="noStrike">
                <a:solidFill>
                  <a:srgbClr val="000000"/>
                </a:solidFill>
                <a:latin typeface="Arial"/>
                <a:ea typeface="Arial"/>
                <a:cs typeface="Arial"/>
                <a:sym typeface="Arial"/>
              </a:rPr>
              <a:t>Combines unsupervised and supervised learning algorithms</a:t>
            </a:r>
            <a:endParaRPr b="0" i="0" sz="1400" u="none" cap="none" strike="noStrike">
              <a:solidFill>
                <a:srgbClr val="000000"/>
              </a:solidFill>
              <a:latin typeface="Arial"/>
              <a:ea typeface="Arial"/>
              <a:cs typeface="Arial"/>
              <a:sym typeface="Arial"/>
            </a:endParaRPr>
          </a:p>
          <a:p>
            <a:pPr indent="-342900" lvl="0" marL="355600" marR="0" rtl="0" algn="l">
              <a:lnSpc>
                <a:spcPct val="100000"/>
              </a:lnSpc>
              <a:spcBef>
                <a:spcPts val="0"/>
              </a:spcBef>
              <a:spcAft>
                <a:spcPts val="0"/>
              </a:spcAft>
              <a:buClr>
                <a:srgbClr val="000000"/>
              </a:buClr>
              <a:buSzPts val="3200"/>
              <a:buFont typeface="Arial"/>
              <a:buChar char="•"/>
            </a:pPr>
            <a:r>
              <a:rPr b="0" i="0" lang="en-US" sz="1800" u="none" cap="none" strike="noStrike">
                <a:solidFill>
                  <a:srgbClr val="000000"/>
                </a:solidFill>
                <a:latin typeface="Arial"/>
                <a:ea typeface="Arial"/>
                <a:cs typeface="Arial"/>
                <a:sym typeface="Arial"/>
              </a:rPr>
              <a:t>Photo hosting service, e.g., google photos</a:t>
            </a:r>
            <a:endParaRPr b="0" i="0" sz="1400" u="none" cap="none" strike="noStrike">
              <a:solidFill>
                <a:srgbClr val="000000"/>
              </a:solidFill>
              <a:latin typeface="Arial"/>
              <a:ea typeface="Arial"/>
              <a:cs typeface="Arial"/>
              <a:sym typeface="Arial"/>
            </a:endParaRPr>
          </a:p>
        </p:txBody>
      </p:sp>
      <p:sp>
        <p:nvSpPr>
          <p:cNvPr id="1326" name="Google Shape;1326;p122"/>
          <p:cNvSpPr/>
          <p:nvPr/>
        </p:nvSpPr>
        <p:spPr>
          <a:xfrm>
            <a:off x="497592" y="1400004"/>
            <a:ext cx="9372600" cy="369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150860"/>
                </a:solidFill>
                <a:latin typeface="Helvetica Neue"/>
                <a:ea typeface="Helvetica Neue"/>
                <a:cs typeface="Helvetica Neue"/>
                <a:sym typeface="Helvetica Neue"/>
              </a:rPr>
              <a:t>Partially labelled data – some labelled data and a lot of unlabelled data</a:t>
            </a:r>
            <a:endParaRPr b="0" i="0" sz="1400" u="none" cap="none" strike="noStrike">
              <a:solidFill>
                <a:srgbClr val="000000"/>
              </a:solidFill>
              <a:latin typeface="Arial"/>
              <a:ea typeface="Arial"/>
              <a:cs typeface="Arial"/>
              <a:sym typeface="Arial"/>
            </a:endParaRPr>
          </a:p>
        </p:txBody>
      </p:sp>
      <p:pic>
        <p:nvPicPr>
          <p:cNvPr id="1327" name="Google Shape;1327;p122"/>
          <p:cNvPicPr preferRelativeResize="0"/>
          <p:nvPr/>
        </p:nvPicPr>
        <p:blipFill rotWithShape="1">
          <a:blip r:embed="rId3">
            <a:alphaModFix/>
          </a:blip>
          <a:srcRect b="0" l="0" r="0" t="0"/>
          <a:stretch/>
        </p:blipFill>
        <p:spPr>
          <a:xfrm>
            <a:off x="1182859" y="2883900"/>
            <a:ext cx="7004204" cy="3412304"/>
          </a:xfrm>
          <a:prstGeom prst="rect">
            <a:avLst/>
          </a:prstGeom>
          <a:noFill/>
          <a:ln>
            <a:noFill/>
          </a:ln>
        </p:spPr>
      </p:pic>
      <p:sp>
        <p:nvSpPr>
          <p:cNvPr id="1328" name="Google Shape;1328;p122"/>
          <p:cNvSpPr txBox="1"/>
          <p:nvPr/>
        </p:nvSpPr>
        <p:spPr>
          <a:xfrm>
            <a:off x="8716776" y="6231989"/>
            <a:ext cx="611560" cy="32355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n-US" sz="1600" u="none" cap="none" strike="noStrike">
                <a:solidFill>
                  <a:srgbClr val="000000"/>
                </a:solidFill>
                <a:latin typeface="Tahoma"/>
                <a:ea typeface="Tahoma"/>
                <a:cs typeface="Tahoma"/>
                <a:sym typeface="Tahoma"/>
              </a:rPr>
              <a:t>6</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1" name="Shape 1751"/>
        <p:cNvGrpSpPr/>
        <p:nvPr/>
      </p:nvGrpSpPr>
      <p:grpSpPr>
        <a:xfrm>
          <a:off x="0" y="0"/>
          <a:ext cx="0" cy="0"/>
          <a:chOff x="0" y="0"/>
          <a:chExt cx="0" cy="0"/>
        </a:xfrm>
      </p:grpSpPr>
      <p:sp>
        <p:nvSpPr>
          <p:cNvPr id="1752" name="Google Shape;1752;p162"/>
          <p:cNvSpPr txBox="1"/>
          <p:nvPr>
            <p:ph type="title"/>
          </p:nvPr>
        </p:nvSpPr>
        <p:spPr>
          <a:xfrm>
            <a:off x="313651" y="1206401"/>
            <a:ext cx="6120680" cy="470411"/>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3200"/>
              <a:buFont typeface="Calibri"/>
              <a:buNone/>
            </a:pPr>
            <a:r>
              <a:rPr b="1" lang="en-US" sz="1800">
                <a:latin typeface="Cambria"/>
                <a:ea typeface="Cambria"/>
                <a:cs typeface="Cambria"/>
                <a:sym typeface="Cambria"/>
              </a:rPr>
              <a:t>Issues with Subsampling (Independence Violation)</a:t>
            </a:r>
            <a:endParaRPr b="1" sz="1800">
              <a:latin typeface="Cambria"/>
              <a:ea typeface="Cambria"/>
              <a:cs typeface="Cambria"/>
              <a:sym typeface="Cambria"/>
            </a:endParaRPr>
          </a:p>
        </p:txBody>
      </p:sp>
      <p:pic>
        <p:nvPicPr>
          <p:cNvPr id="1753" name="Google Shape;1753;p162"/>
          <p:cNvPicPr preferRelativeResize="0"/>
          <p:nvPr/>
        </p:nvPicPr>
        <p:blipFill rotWithShape="1">
          <a:blip r:embed="rId3">
            <a:alphaModFix/>
          </a:blip>
          <a:srcRect b="0" l="0" r="0" t="0"/>
          <a:stretch/>
        </p:blipFill>
        <p:spPr>
          <a:xfrm>
            <a:off x="313651" y="1649400"/>
            <a:ext cx="6361446" cy="4247119"/>
          </a:xfrm>
          <a:prstGeom prst="rect">
            <a:avLst/>
          </a:prstGeom>
          <a:noFill/>
          <a:ln>
            <a:noFill/>
          </a:ln>
        </p:spPr>
      </p:pic>
      <p:sp>
        <p:nvSpPr>
          <p:cNvPr id="1754" name="Google Shape;1754;p162"/>
          <p:cNvSpPr txBox="1"/>
          <p:nvPr/>
        </p:nvSpPr>
        <p:spPr>
          <a:xfrm>
            <a:off x="7233313" y="1196878"/>
            <a:ext cx="1910687" cy="1169511"/>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FF0000"/>
                </a:solidFill>
                <a:latin typeface="Arial"/>
                <a:ea typeface="Arial"/>
                <a:cs typeface="Arial"/>
                <a:sym typeface="Arial"/>
              </a:rPr>
              <a:t>IRIS Dataset of Flowers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50 Setosa, </a:t>
            </a:r>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50 Versicolor, </a:t>
            </a:r>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 50 Virginica</a:t>
            </a:r>
            <a:endParaRPr b="1" i="0" sz="1400" u="none" cap="none" strike="noStrike">
              <a:solidFill>
                <a:srgbClr val="FF0000"/>
              </a:solidFill>
              <a:latin typeface="Arial"/>
              <a:ea typeface="Arial"/>
              <a:cs typeface="Arial"/>
              <a:sym typeface="Arial"/>
            </a:endParaRPr>
          </a:p>
        </p:txBody>
      </p:sp>
      <p:sp>
        <p:nvSpPr>
          <p:cNvPr id="1755" name="Google Shape;1755;p162"/>
          <p:cNvSpPr/>
          <p:nvPr/>
        </p:nvSpPr>
        <p:spPr>
          <a:xfrm>
            <a:off x="565392" y="5896519"/>
            <a:ext cx="7917530" cy="738664"/>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rgbClr val="000000"/>
              </a:buClr>
              <a:buSzPts val="1400"/>
              <a:buFont typeface="Arial"/>
              <a:buChar char="•"/>
            </a:pPr>
            <a:r>
              <a:rPr b="1" i="0" lang="en-US" sz="1400" u="none" cap="none" strike="noStrike">
                <a:solidFill>
                  <a:srgbClr val="000000"/>
                </a:solidFill>
                <a:latin typeface="Arial"/>
                <a:ea typeface="Arial"/>
                <a:cs typeface="Arial"/>
                <a:sym typeface="Arial"/>
              </a:rPr>
              <a:t>Random subsampling can assign 2/3 (100) to training set and 1/3 (50) to the test set</a:t>
            </a:r>
            <a:endParaRPr b="0" i="0" sz="1400" u="none" cap="none" strike="noStrike">
              <a:solidFill>
                <a:srgbClr val="000000"/>
              </a:solidFill>
              <a:latin typeface="Arial"/>
              <a:ea typeface="Arial"/>
              <a:cs typeface="Arial"/>
              <a:sym typeface="Arial"/>
            </a:endParaRPr>
          </a:p>
          <a:p>
            <a:pPr indent="-285750" lvl="5" marL="285750" marR="0" rtl="0" algn="l">
              <a:lnSpc>
                <a:spcPct val="100000"/>
              </a:lnSpc>
              <a:spcBef>
                <a:spcPts val="0"/>
              </a:spcBef>
              <a:spcAft>
                <a:spcPts val="0"/>
              </a:spcAft>
              <a:buClr>
                <a:srgbClr val="000000"/>
              </a:buClr>
              <a:buSzPts val="1400"/>
              <a:buFont typeface="Arial"/>
              <a:buChar char="•"/>
            </a:pPr>
            <a:r>
              <a:rPr b="1" i="0" lang="en-US" sz="1400" u="none" cap="none" strike="noStrike">
                <a:solidFill>
                  <a:srgbClr val="000000"/>
                </a:solidFill>
                <a:latin typeface="Arial"/>
                <a:ea typeface="Arial"/>
                <a:cs typeface="Arial"/>
                <a:sym typeface="Arial"/>
              </a:rPr>
              <a:t>Training set → 38 x Setosa, 28 x Versicolor, 34 x Virginica </a:t>
            </a:r>
            <a:endParaRPr b="1" i="0" sz="1400" u="none" cap="none" strike="noStrike">
              <a:solidFill>
                <a:srgbClr val="000000"/>
              </a:solidFill>
              <a:latin typeface="Arial"/>
              <a:ea typeface="Arial"/>
              <a:cs typeface="Arial"/>
              <a:sym typeface="Arial"/>
            </a:endParaRPr>
          </a:p>
          <a:p>
            <a:pPr indent="-285750" lvl="1" marL="285750" marR="0" rtl="0" algn="l">
              <a:lnSpc>
                <a:spcPct val="100000"/>
              </a:lnSpc>
              <a:spcBef>
                <a:spcPts val="0"/>
              </a:spcBef>
              <a:spcAft>
                <a:spcPts val="0"/>
              </a:spcAft>
              <a:buClr>
                <a:srgbClr val="000000"/>
              </a:buClr>
              <a:buSzPts val="1400"/>
              <a:buFont typeface="Arial"/>
              <a:buChar char="•"/>
            </a:pPr>
            <a:r>
              <a:rPr b="1" i="0" lang="en-US" sz="1400" u="none" cap="none" strike="noStrike">
                <a:solidFill>
                  <a:srgbClr val="000000"/>
                </a:solidFill>
                <a:latin typeface="Arial"/>
                <a:ea typeface="Arial"/>
                <a:cs typeface="Arial"/>
                <a:sym typeface="Arial"/>
              </a:rPr>
              <a:t>Test set → 12 x Setosa, 22 x Versicolor, 16 x Virginica</a:t>
            </a:r>
            <a:endParaRPr b="1" i="0" sz="1400" u="none" cap="none" strike="noStrike">
              <a:solidFill>
                <a:srgbClr val="000000"/>
              </a:solidFill>
              <a:latin typeface="Arial"/>
              <a:ea typeface="Arial"/>
              <a:cs typeface="Arial"/>
              <a:sym typeface="Arial"/>
            </a:endParaRPr>
          </a:p>
        </p:txBody>
      </p:sp>
      <p:sp>
        <p:nvSpPr>
          <p:cNvPr id="1756" name="Google Shape;1756;p162"/>
          <p:cNvSpPr txBox="1"/>
          <p:nvPr>
            <p:ph idx="4294967295" type="body"/>
          </p:nvPr>
        </p:nvSpPr>
        <p:spPr>
          <a:xfrm>
            <a:off x="204716" y="78813"/>
            <a:ext cx="8939284" cy="1036181"/>
          </a:xfrm>
          <a:prstGeom prst="rect">
            <a:avLst/>
          </a:prstGeom>
          <a:noFill/>
          <a:ln>
            <a:noFill/>
          </a:ln>
        </p:spPr>
        <p:txBody>
          <a:bodyPr anchorCtr="0" anchor="ctr" bIns="45700" lIns="91425" spcFirstLastPara="1" rIns="91425" wrap="square" tIns="45700">
            <a:spAutoFit/>
          </a:bodyPr>
          <a:lstStyle/>
          <a:p>
            <a:pPr indent="0" lvl="0" marL="25400" rtl="0" algn="l">
              <a:lnSpc>
                <a:spcPct val="100000"/>
              </a:lnSpc>
              <a:spcBef>
                <a:spcPts val="0"/>
              </a:spcBef>
              <a:spcAft>
                <a:spcPts val="0"/>
              </a:spcAft>
              <a:buSzPts val="3200"/>
              <a:buNone/>
            </a:pPr>
            <a:r>
              <a:rPr b="0" lang="en-US" sz="2800">
                <a:latin typeface="Cambria"/>
                <a:ea typeface="Cambria"/>
                <a:cs typeface="Cambria"/>
                <a:sym typeface="Cambria"/>
              </a:rPr>
              <a:t>Instances selection and partitioning</a:t>
            </a:r>
            <a:endParaRPr/>
          </a:p>
          <a:p>
            <a:pPr indent="0" lvl="0" marL="0" rtl="0" algn="l">
              <a:lnSpc>
                <a:spcPct val="150000"/>
              </a:lnSpc>
              <a:spcBef>
                <a:spcPts val="360"/>
              </a:spcBef>
              <a:spcAft>
                <a:spcPts val="0"/>
              </a:spcAft>
              <a:buSzPts val="1800"/>
              <a:buNone/>
            </a:pPr>
            <a:r>
              <a:rPr b="1" lang="en-US" sz="2000">
                <a:solidFill>
                  <a:srgbClr val="0070C0"/>
                </a:solidFill>
                <a:latin typeface="Cambria"/>
                <a:ea typeface="Cambria"/>
                <a:cs typeface="Cambria"/>
                <a:sym typeface="Cambria"/>
              </a:rPr>
              <a:t>Sampling</a:t>
            </a:r>
            <a:endParaRPr b="1" sz="2000">
              <a:solidFill>
                <a:srgbClr val="0070C0"/>
              </a:solidFill>
              <a:latin typeface="Cambria"/>
              <a:ea typeface="Cambria"/>
              <a:cs typeface="Cambria"/>
              <a:sym typeface="Cambria"/>
            </a:endParaRPr>
          </a:p>
        </p:txBody>
      </p:sp>
      <p:sp>
        <p:nvSpPr>
          <p:cNvPr id="1757" name="Google Shape;1757;p162"/>
          <p:cNvSpPr txBox="1"/>
          <p:nvPr>
            <p:ph idx="12" type="sldNum"/>
          </p:nvPr>
        </p:nvSpPr>
        <p:spPr>
          <a:xfrm>
            <a:off x="8716776" y="6231989"/>
            <a:ext cx="611560" cy="323557"/>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1" lang="en-US" sz="1600">
                <a:solidFill>
                  <a:srgbClr val="000000"/>
                </a:solidFill>
                <a:latin typeface="Tahoma"/>
                <a:ea typeface="Tahoma"/>
                <a:cs typeface="Tahoma"/>
                <a:sym typeface="Tahoma"/>
              </a:rPr>
              <a:t>51</a:t>
            </a:r>
            <a:endParaRPr b="1" i="0" sz="1600" u="none" cap="none" strike="noStrike">
              <a:solidFill>
                <a:srgbClr val="000000"/>
              </a:solidFill>
              <a:latin typeface="Tahoma"/>
              <a:ea typeface="Tahoma"/>
              <a:cs typeface="Tahoma"/>
              <a:sym typeface="Tahoma"/>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2" name="Shape 1762"/>
        <p:cNvGrpSpPr/>
        <p:nvPr/>
      </p:nvGrpSpPr>
      <p:grpSpPr>
        <a:xfrm>
          <a:off x="0" y="0"/>
          <a:ext cx="0" cy="0"/>
          <a:chOff x="0" y="0"/>
          <a:chExt cx="0" cy="0"/>
        </a:xfrm>
      </p:grpSpPr>
      <p:pic>
        <p:nvPicPr>
          <p:cNvPr id="1763" name="Google Shape;1763;p163"/>
          <p:cNvPicPr preferRelativeResize="0"/>
          <p:nvPr/>
        </p:nvPicPr>
        <p:blipFill rotWithShape="1">
          <a:blip r:embed="rId3">
            <a:alphaModFix/>
          </a:blip>
          <a:srcRect b="3452" l="59321" r="13972" t="67853"/>
          <a:stretch/>
        </p:blipFill>
        <p:spPr>
          <a:xfrm>
            <a:off x="451999" y="2822321"/>
            <a:ext cx="2953177" cy="1690224"/>
          </a:xfrm>
          <a:prstGeom prst="rect">
            <a:avLst/>
          </a:prstGeom>
          <a:noFill/>
          <a:ln>
            <a:noFill/>
          </a:ln>
        </p:spPr>
      </p:pic>
      <p:pic>
        <p:nvPicPr>
          <p:cNvPr id="1764" name="Google Shape;1764;p163"/>
          <p:cNvPicPr preferRelativeResize="0"/>
          <p:nvPr/>
        </p:nvPicPr>
        <p:blipFill rotWithShape="1">
          <a:blip r:embed="rId4">
            <a:alphaModFix/>
          </a:blip>
          <a:srcRect b="5308" l="35550" r="36695" t="65692"/>
          <a:stretch/>
        </p:blipFill>
        <p:spPr>
          <a:xfrm>
            <a:off x="5819818" y="2712093"/>
            <a:ext cx="3101170" cy="1800452"/>
          </a:xfrm>
          <a:prstGeom prst="rect">
            <a:avLst/>
          </a:prstGeom>
          <a:noFill/>
          <a:ln>
            <a:noFill/>
          </a:ln>
        </p:spPr>
      </p:pic>
      <p:sp>
        <p:nvSpPr>
          <p:cNvPr id="1765" name="Google Shape;1765;p163"/>
          <p:cNvSpPr txBox="1"/>
          <p:nvPr/>
        </p:nvSpPr>
        <p:spPr>
          <a:xfrm>
            <a:off x="649832" y="2209891"/>
            <a:ext cx="21522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Simple Random Type</a:t>
            </a:r>
            <a:endParaRPr b="0" i="0" sz="1800" u="none" cap="none" strike="noStrike">
              <a:solidFill>
                <a:schemeClr val="dk1"/>
              </a:solidFill>
              <a:latin typeface="Calibri"/>
              <a:ea typeface="Calibri"/>
              <a:cs typeface="Calibri"/>
              <a:sym typeface="Calibri"/>
            </a:endParaRPr>
          </a:p>
        </p:txBody>
      </p:sp>
      <p:sp>
        <p:nvSpPr>
          <p:cNvPr id="1766" name="Google Shape;1766;p163"/>
          <p:cNvSpPr txBox="1"/>
          <p:nvPr/>
        </p:nvSpPr>
        <p:spPr>
          <a:xfrm>
            <a:off x="6162753" y="2109815"/>
            <a:ext cx="24501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Stratified Sampling Type</a:t>
            </a:r>
            <a:endParaRPr b="0" i="0" sz="1800" u="none" cap="none" strike="noStrike">
              <a:solidFill>
                <a:schemeClr val="dk1"/>
              </a:solidFill>
              <a:latin typeface="Calibri"/>
              <a:ea typeface="Calibri"/>
              <a:cs typeface="Calibri"/>
              <a:sym typeface="Calibri"/>
            </a:endParaRPr>
          </a:p>
        </p:txBody>
      </p:sp>
      <p:sp>
        <p:nvSpPr>
          <p:cNvPr id="1767" name="Google Shape;1767;p163"/>
          <p:cNvSpPr txBox="1"/>
          <p:nvPr/>
        </p:nvSpPr>
        <p:spPr>
          <a:xfrm>
            <a:off x="6145353" y="5114823"/>
            <a:ext cx="24849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Clustered Sampling Type</a:t>
            </a:r>
            <a:endParaRPr b="0" i="0" sz="1800" u="none" cap="none" strike="noStrike">
              <a:solidFill>
                <a:schemeClr val="dk1"/>
              </a:solidFill>
              <a:latin typeface="Calibri"/>
              <a:ea typeface="Calibri"/>
              <a:cs typeface="Calibri"/>
              <a:sym typeface="Calibri"/>
            </a:endParaRPr>
          </a:p>
        </p:txBody>
      </p:sp>
      <p:pic>
        <p:nvPicPr>
          <p:cNvPr id="1768" name="Google Shape;1768;p163"/>
          <p:cNvPicPr preferRelativeResize="0"/>
          <p:nvPr/>
        </p:nvPicPr>
        <p:blipFill rotWithShape="1">
          <a:blip r:embed="rId5">
            <a:alphaModFix/>
          </a:blip>
          <a:srcRect b="0" l="0" r="0" t="0"/>
          <a:stretch/>
        </p:blipFill>
        <p:spPr>
          <a:xfrm>
            <a:off x="3071884" y="4707835"/>
            <a:ext cx="2524125" cy="1552575"/>
          </a:xfrm>
          <a:prstGeom prst="rect">
            <a:avLst/>
          </a:prstGeom>
          <a:noFill/>
          <a:ln>
            <a:noFill/>
          </a:ln>
        </p:spPr>
      </p:pic>
      <p:sp>
        <p:nvSpPr>
          <p:cNvPr id="1769" name="Google Shape;1769;p163"/>
          <p:cNvSpPr txBox="1"/>
          <p:nvPr>
            <p:ph idx="2" type="body"/>
          </p:nvPr>
        </p:nvSpPr>
        <p:spPr>
          <a:xfrm>
            <a:off x="0" y="98001"/>
            <a:ext cx="8939284" cy="1343958"/>
          </a:xfrm>
          <a:prstGeom prst="rect">
            <a:avLst/>
          </a:prstGeom>
          <a:noFill/>
          <a:ln>
            <a:noFill/>
          </a:ln>
        </p:spPr>
        <p:txBody>
          <a:bodyPr anchorCtr="0" anchor="ctr" bIns="45700" lIns="91425" spcFirstLastPara="1" rIns="91425" wrap="square" tIns="45700">
            <a:spAutoFit/>
          </a:bodyPr>
          <a:lstStyle/>
          <a:p>
            <a:pPr indent="-228600" lvl="0" marL="457200" rtl="0" algn="l">
              <a:lnSpc>
                <a:spcPct val="100000"/>
              </a:lnSpc>
              <a:spcBef>
                <a:spcPts val="0"/>
              </a:spcBef>
              <a:spcAft>
                <a:spcPts val="0"/>
              </a:spcAft>
              <a:buSzPts val="3200"/>
              <a:buFont typeface="Calibri"/>
              <a:buNone/>
            </a:pPr>
            <a:r>
              <a:rPr b="0" lang="en-US" sz="2800">
                <a:latin typeface="Cambria"/>
                <a:ea typeface="Cambria"/>
                <a:cs typeface="Cambria"/>
                <a:sym typeface="Cambria"/>
              </a:rPr>
              <a:t>Instances selection and partitioning</a:t>
            </a:r>
            <a:endParaRPr/>
          </a:p>
          <a:p>
            <a:pPr indent="-114300" lvl="0" marL="114300" rtl="0" algn="l">
              <a:lnSpc>
                <a:spcPct val="150000"/>
              </a:lnSpc>
              <a:spcBef>
                <a:spcPts val="360"/>
              </a:spcBef>
              <a:spcAft>
                <a:spcPts val="0"/>
              </a:spcAft>
              <a:buClr>
                <a:srgbClr val="000000"/>
              </a:buClr>
              <a:buSzPts val="1800"/>
              <a:buNone/>
            </a:pPr>
            <a:r>
              <a:rPr lang="en-US" sz="2000">
                <a:solidFill>
                  <a:srgbClr val="0070C0"/>
                </a:solidFill>
                <a:latin typeface="Cambria"/>
                <a:ea typeface="Cambria"/>
                <a:cs typeface="Cambria"/>
                <a:sym typeface="Cambria"/>
              </a:rPr>
              <a:t>Sampling - Frequently Used</a:t>
            </a:r>
            <a:endParaRPr/>
          </a:p>
          <a:p>
            <a:pPr indent="-228600" lvl="0" marL="457200" rtl="0" algn="l">
              <a:lnSpc>
                <a:spcPct val="100000"/>
              </a:lnSpc>
              <a:spcBef>
                <a:spcPts val="0"/>
              </a:spcBef>
              <a:spcAft>
                <a:spcPts val="0"/>
              </a:spcAft>
              <a:buSzPts val="3200"/>
              <a:buNone/>
            </a:pPr>
            <a:r>
              <a:t/>
            </a:r>
            <a:endParaRPr sz="2000">
              <a:latin typeface="Cambria"/>
              <a:ea typeface="Cambria"/>
              <a:cs typeface="Cambria"/>
              <a:sym typeface="Cambria"/>
            </a:endParaRPr>
          </a:p>
        </p:txBody>
      </p:sp>
      <p:sp>
        <p:nvSpPr>
          <p:cNvPr id="1770" name="Google Shape;1770;p163"/>
          <p:cNvSpPr txBox="1"/>
          <p:nvPr/>
        </p:nvSpPr>
        <p:spPr>
          <a:xfrm>
            <a:off x="8716776" y="6231989"/>
            <a:ext cx="611560" cy="32355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n-US" sz="1600" u="none" cap="none" strike="noStrike">
                <a:solidFill>
                  <a:srgbClr val="000000"/>
                </a:solidFill>
                <a:latin typeface="Tahoma"/>
                <a:ea typeface="Tahoma"/>
                <a:cs typeface="Tahoma"/>
                <a:sym typeface="Tahoma"/>
              </a:rPr>
              <a:t>52</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4" name="Shape 1774"/>
        <p:cNvGrpSpPr/>
        <p:nvPr/>
      </p:nvGrpSpPr>
      <p:grpSpPr>
        <a:xfrm>
          <a:off x="0" y="0"/>
          <a:ext cx="0" cy="0"/>
          <a:chOff x="0" y="0"/>
          <a:chExt cx="0" cy="0"/>
        </a:xfrm>
      </p:grpSpPr>
      <p:sp>
        <p:nvSpPr>
          <p:cNvPr id="1775" name="Google Shape;1775;p164"/>
          <p:cNvSpPr txBox="1"/>
          <p:nvPr>
            <p:ph idx="1" type="body"/>
          </p:nvPr>
        </p:nvSpPr>
        <p:spPr>
          <a:xfrm>
            <a:off x="304800" y="1493837"/>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lnSpc>
                <a:spcPct val="150000"/>
              </a:lnSpc>
              <a:spcBef>
                <a:spcPts val="480"/>
              </a:spcBef>
              <a:spcAft>
                <a:spcPts val="0"/>
              </a:spcAft>
              <a:buSzPts val="2400"/>
              <a:buNone/>
            </a:pPr>
            <a:r>
              <a:rPr b="1" lang="en-US" sz="2400">
                <a:latin typeface="Cambria"/>
                <a:ea typeface="Cambria"/>
                <a:cs typeface="Cambria"/>
                <a:sym typeface="Cambria"/>
              </a:rPr>
              <a:t>Scenario</a:t>
            </a:r>
            <a:r>
              <a:rPr lang="en-US" sz="2400">
                <a:latin typeface="Cambria"/>
                <a:ea typeface="Cambria"/>
                <a:cs typeface="Cambria"/>
                <a:sym typeface="Cambria"/>
              </a:rPr>
              <a:t> : Building Classifiers with Imbalanced Training Set</a:t>
            </a:r>
            <a:endParaRPr sz="2400">
              <a:latin typeface="Cambria"/>
              <a:ea typeface="Cambria"/>
              <a:cs typeface="Cambria"/>
              <a:sym typeface="Cambria"/>
            </a:endParaRPr>
          </a:p>
          <a:p>
            <a:pPr indent="-342900" lvl="0" marL="342900" rtl="0" algn="l">
              <a:lnSpc>
                <a:spcPct val="150000"/>
              </a:lnSpc>
              <a:spcBef>
                <a:spcPts val="480"/>
              </a:spcBef>
              <a:spcAft>
                <a:spcPts val="0"/>
              </a:spcAft>
              <a:buSzPts val="2400"/>
              <a:buNone/>
            </a:pPr>
            <a:r>
              <a:rPr lang="en-US" sz="2400">
                <a:latin typeface="Cambria"/>
                <a:ea typeface="Cambria"/>
                <a:cs typeface="Cambria"/>
                <a:sym typeface="Cambria"/>
              </a:rPr>
              <a:t>Modify the distribution of training data so that rare class is well-represented in training set</a:t>
            </a:r>
            <a:endParaRPr sz="2400">
              <a:latin typeface="Cambria"/>
              <a:ea typeface="Cambria"/>
              <a:cs typeface="Cambria"/>
              <a:sym typeface="Cambria"/>
            </a:endParaRPr>
          </a:p>
          <a:p>
            <a:pPr indent="-285750" lvl="1" marL="742950" rtl="0" algn="l">
              <a:lnSpc>
                <a:spcPct val="150000"/>
              </a:lnSpc>
              <a:spcBef>
                <a:spcPts val="480"/>
              </a:spcBef>
              <a:spcAft>
                <a:spcPts val="0"/>
              </a:spcAft>
              <a:buSzPts val="2400"/>
              <a:buChar char="–"/>
            </a:pPr>
            <a:r>
              <a:rPr lang="en-US" sz="2400">
                <a:latin typeface="Cambria"/>
                <a:ea typeface="Cambria"/>
                <a:cs typeface="Cambria"/>
                <a:sym typeface="Cambria"/>
              </a:rPr>
              <a:t>Under sample the majority class</a:t>
            </a:r>
            <a:endParaRPr sz="2400">
              <a:latin typeface="Cambria"/>
              <a:ea typeface="Cambria"/>
              <a:cs typeface="Cambria"/>
              <a:sym typeface="Cambria"/>
            </a:endParaRPr>
          </a:p>
          <a:p>
            <a:pPr indent="-285750" lvl="1" marL="742950" rtl="0" algn="l">
              <a:lnSpc>
                <a:spcPct val="150000"/>
              </a:lnSpc>
              <a:spcBef>
                <a:spcPts val="480"/>
              </a:spcBef>
              <a:spcAft>
                <a:spcPts val="0"/>
              </a:spcAft>
              <a:buSzPts val="2400"/>
              <a:buChar char="–"/>
            </a:pPr>
            <a:r>
              <a:rPr lang="en-US" sz="2400">
                <a:latin typeface="Cambria"/>
                <a:ea typeface="Cambria"/>
                <a:cs typeface="Cambria"/>
                <a:sym typeface="Cambria"/>
              </a:rPr>
              <a:t>Over sample the rare class</a:t>
            </a:r>
            <a:endParaRPr sz="2400">
              <a:latin typeface="Cambria"/>
              <a:ea typeface="Cambria"/>
              <a:cs typeface="Cambria"/>
              <a:sym typeface="Cambria"/>
            </a:endParaRPr>
          </a:p>
          <a:p>
            <a:pPr indent="-342900" lvl="0" marL="342900" rtl="0" algn="l">
              <a:lnSpc>
                <a:spcPct val="150000"/>
              </a:lnSpc>
              <a:spcBef>
                <a:spcPts val="480"/>
              </a:spcBef>
              <a:spcAft>
                <a:spcPts val="0"/>
              </a:spcAft>
              <a:buSzPts val="2400"/>
              <a:buNone/>
            </a:pPr>
            <a:r>
              <a:t/>
            </a:r>
            <a:endParaRPr sz="2400">
              <a:latin typeface="Cambria"/>
              <a:ea typeface="Cambria"/>
              <a:cs typeface="Cambria"/>
              <a:sym typeface="Cambria"/>
            </a:endParaRPr>
          </a:p>
          <a:p>
            <a:pPr indent="-342900" lvl="0" marL="571500" rtl="0" algn="l">
              <a:lnSpc>
                <a:spcPct val="150000"/>
              </a:lnSpc>
              <a:spcBef>
                <a:spcPts val="480"/>
              </a:spcBef>
              <a:spcAft>
                <a:spcPts val="0"/>
              </a:spcAft>
              <a:buSzPts val="2400"/>
              <a:buNone/>
            </a:pPr>
            <a:r>
              <a:t/>
            </a:r>
            <a:endParaRPr sz="2400">
              <a:latin typeface="Cambria"/>
              <a:ea typeface="Cambria"/>
              <a:cs typeface="Cambria"/>
              <a:sym typeface="Cambria"/>
            </a:endParaRPr>
          </a:p>
        </p:txBody>
      </p:sp>
      <p:sp>
        <p:nvSpPr>
          <p:cNvPr id="1776" name="Google Shape;1776;p164"/>
          <p:cNvSpPr txBox="1"/>
          <p:nvPr/>
        </p:nvSpPr>
        <p:spPr>
          <a:xfrm>
            <a:off x="102358" y="13648"/>
            <a:ext cx="5871722" cy="1343958"/>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Calibri"/>
              <a:buNone/>
            </a:pPr>
            <a:r>
              <a:rPr b="0" i="0" lang="en-US" sz="2800" u="none" cap="none" strike="noStrike">
                <a:solidFill>
                  <a:srgbClr val="000000"/>
                </a:solidFill>
                <a:latin typeface="Cambria"/>
                <a:ea typeface="Cambria"/>
                <a:cs typeface="Cambria"/>
                <a:sym typeface="Cambria"/>
              </a:rPr>
              <a:t>Instances selection and partitioning</a:t>
            </a:r>
            <a:endParaRPr/>
          </a:p>
          <a:p>
            <a:pPr indent="-114300" lvl="0" marL="114300" marR="0" rtl="0" algn="l">
              <a:lnSpc>
                <a:spcPct val="150000"/>
              </a:lnSpc>
              <a:spcBef>
                <a:spcPts val="360"/>
              </a:spcBef>
              <a:spcAft>
                <a:spcPts val="0"/>
              </a:spcAft>
              <a:buNone/>
            </a:pPr>
            <a:r>
              <a:rPr b="1" i="0" lang="en-US" sz="2000" u="none" cap="none" strike="noStrike">
                <a:solidFill>
                  <a:srgbClr val="0070C0"/>
                </a:solidFill>
                <a:latin typeface="Cambria"/>
                <a:ea typeface="Cambria"/>
                <a:cs typeface="Cambria"/>
                <a:sym typeface="Cambria"/>
              </a:rPr>
              <a:t>Sampling - Imbalanced Training Set</a:t>
            </a:r>
            <a:endParaRPr/>
          </a:p>
          <a:p>
            <a:pPr indent="0" lvl="0" marL="0" marR="0" rtl="0" algn="l">
              <a:lnSpc>
                <a:spcPct val="100000"/>
              </a:lnSpc>
              <a:spcBef>
                <a:spcPts val="0"/>
              </a:spcBef>
              <a:spcAft>
                <a:spcPts val="0"/>
              </a:spcAft>
              <a:buNone/>
            </a:pPr>
            <a:r>
              <a:t/>
            </a:r>
            <a:endParaRPr b="0" i="0" sz="2000" u="none" cap="none" strike="noStrike">
              <a:solidFill>
                <a:srgbClr val="000000"/>
              </a:solidFill>
              <a:latin typeface="Cambria"/>
              <a:ea typeface="Cambria"/>
              <a:cs typeface="Cambria"/>
              <a:sym typeface="Cambria"/>
            </a:endParaRPr>
          </a:p>
        </p:txBody>
      </p:sp>
      <p:sp>
        <p:nvSpPr>
          <p:cNvPr id="1777" name="Google Shape;1777;p164"/>
          <p:cNvSpPr txBox="1"/>
          <p:nvPr/>
        </p:nvSpPr>
        <p:spPr>
          <a:xfrm>
            <a:off x="8716776" y="6231989"/>
            <a:ext cx="611560" cy="32355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n-US" sz="1600" u="none" cap="none" strike="noStrike">
                <a:solidFill>
                  <a:srgbClr val="000000"/>
                </a:solidFill>
                <a:latin typeface="Tahoma"/>
                <a:ea typeface="Tahoma"/>
                <a:cs typeface="Tahoma"/>
                <a:sym typeface="Tahoma"/>
              </a:rPr>
              <a:t>5</a:t>
            </a:r>
            <a:fld id="{00000000-1234-1234-1234-123412341234}" type="slidenum">
              <a:rPr b="1" i="0" lang="en-US" sz="1600" u="none" cap="none" strike="noStrike">
                <a:solidFill>
                  <a:srgbClr val="000000"/>
                </a:solidFill>
                <a:latin typeface="Tahoma"/>
                <a:ea typeface="Tahoma"/>
                <a:cs typeface="Tahoma"/>
                <a:sym typeface="Tahoma"/>
              </a:rPr>
              <a:t>‹#›</a:t>
            </a:fld>
            <a:endParaRPr b="1" i="0" sz="1600" u="none" cap="none" strike="noStrike">
              <a:solidFill>
                <a:srgbClr val="000000"/>
              </a:solidFill>
              <a:latin typeface="Tahoma"/>
              <a:ea typeface="Tahoma"/>
              <a:cs typeface="Tahoma"/>
              <a:sym typeface="Tahoma"/>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1" name="Shape 1781"/>
        <p:cNvGrpSpPr/>
        <p:nvPr/>
      </p:nvGrpSpPr>
      <p:grpSpPr>
        <a:xfrm>
          <a:off x="0" y="0"/>
          <a:ext cx="0" cy="0"/>
          <a:chOff x="0" y="0"/>
          <a:chExt cx="0" cy="0"/>
        </a:xfrm>
      </p:grpSpPr>
      <p:sp>
        <p:nvSpPr>
          <p:cNvPr id="1782" name="Google Shape;1782;p165"/>
          <p:cNvSpPr txBox="1"/>
          <p:nvPr>
            <p:ph idx="4294967295" type="title"/>
          </p:nvPr>
        </p:nvSpPr>
        <p:spPr>
          <a:xfrm>
            <a:off x="106080" y="248529"/>
            <a:ext cx="5945751" cy="849313"/>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100000"/>
              </a:lnSpc>
              <a:spcBef>
                <a:spcPts val="0"/>
              </a:spcBef>
              <a:spcAft>
                <a:spcPts val="0"/>
              </a:spcAft>
              <a:buSzPct val="111111"/>
              <a:buNone/>
            </a:pPr>
            <a:r>
              <a:rPr lang="en-US">
                <a:latin typeface="Cambria"/>
                <a:ea typeface="Cambria"/>
                <a:cs typeface="Cambria"/>
                <a:sym typeface="Cambria"/>
              </a:rPr>
              <a:t>Feature tuning</a:t>
            </a:r>
            <a:br>
              <a:rPr lang="en-US">
                <a:latin typeface="Cambria"/>
                <a:ea typeface="Cambria"/>
                <a:cs typeface="Cambria"/>
                <a:sym typeface="Cambria"/>
              </a:rPr>
            </a:br>
            <a:r>
              <a:rPr b="1" lang="en-US" sz="2000">
                <a:solidFill>
                  <a:srgbClr val="0070C0"/>
                </a:solidFill>
                <a:latin typeface="Cambria"/>
                <a:ea typeface="Cambria"/>
                <a:cs typeface="Cambria"/>
                <a:sym typeface="Cambria"/>
              </a:rPr>
              <a:t>Feature Scaling</a:t>
            </a:r>
            <a:endParaRPr b="1"/>
          </a:p>
        </p:txBody>
      </p:sp>
      <p:pic>
        <p:nvPicPr>
          <p:cNvPr id="1783" name="Google Shape;1783;p165"/>
          <p:cNvPicPr preferRelativeResize="0"/>
          <p:nvPr/>
        </p:nvPicPr>
        <p:blipFill rotWithShape="1">
          <a:blip r:embed="rId3">
            <a:alphaModFix/>
          </a:blip>
          <a:srcRect b="0" l="0" r="0" t="0"/>
          <a:stretch/>
        </p:blipFill>
        <p:spPr>
          <a:xfrm>
            <a:off x="6910823" y="2042160"/>
            <a:ext cx="2233177" cy="3122958"/>
          </a:xfrm>
          <a:prstGeom prst="rect">
            <a:avLst/>
          </a:prstGeom>
          <a:noFill/>
          <a:ln>
            <a:noFill/>
          </a:ln>
        </p:spPr>
      </p:pic>
      <p:sp>
        <p:nvSpPr>
          <p:cNvPr id="1784" name="Google Shape;1784;p165"/>
          <p:cNvSpPr/>
          <p:nvPr/>
        </p:nvSpPr>
        <p:spPr>
          <a:xfrm>
            <a:off x="0" y="1286988"/>
            <a:ext cx="8857522" cy="814767"/>
          </a:xfrm>
          <a:prstGeom prst="rect">
            <a:avLst/>
          </a:prstGeom>
          <a:noFill/>
          <a:ln>
            <a:noFill/>
          </a:ln>
        </p:spPr>
        <p:txBody>
          <a:bodyPr anchorCtr="0" anchor="t" bIns="45700" lIns="91425" spcFirstLastPara="1" rIns="91425" wrap="square" tIns="45700">
            <a:noAutofit/>
          </a:bodyPr>
          <a:lstStyle/>
          <a:p>
            <a:pPr indent="0" lvl="0" marL="114300" marR="0" rtl="0" algn="l">
              <a:lnSpc>
                <a:spcPct val="100000"/>
              </a:lnSpc>
              <a:spcBef>
                <a:spcPts val="360"/>
              </a:spcBef>
              <a:spcAft>
                <a:spcPts val="0"/>
              </a:spcAft>
              <a:buNone/>
            </a:pPr>
            <a:r>
              <a:rPr b="0" i="0" lang="en-US" sz="2000" u="none" cap="none" strike="noStrike">
                <a:solidFill>
                  <a:schemeClr val="dk1"/>
                </a:solidFill>
                <a:latin typeface="Cambria"/>
                <a:ea typeface="Cambria"/>
                <a:cs typeface="Cambria"/>
                <a:sym typeface="Cambria"/>
              </a:rPr>
              <a:t>To map the continuous values from one range to target range to easily compare and fit in apt distribution to enable statistical processing</a:t>
            </a:r>
            <a:endParaRPr/>
          </a:p>
          <a:p>
            <a:pPr indent="0" lvl="0" marL="0" marR="0" rtl="0" algn="l">
              <a:lnSpc>
                <a:spcPct val="100000"/>
              </a:lnSpc>
              <a:spcBef>
                <a:spcPts val="0"/>
              </a:spcBef>
              <a:spcAft>
                <a:spcPts val="0"/>
              </a:spcAft>
              <a:buNone/>
            </a:pPr>
            <a:r>
              <a:t/>
            </a:r>
            <a:endParaRPr b="0" i="0" sz="20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t/>
            </a:r>
            <a:endParaRPr b="0" i="0" sz="20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t/>
            </a:r>
            <a:endParaRPr b="0" i="0" sz="20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t/>
            </a:r>
            <a:endParaRPr b="0" i="0" sz="20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t/>
            </a:r>
            <a:endParaRPr b="0" i="0" sz="20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t/>
            </a:r>
            <a:endParaRPr b="0" i="0" sz="20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t/>
            </a:r>
            <a:endParaRPr b="0" i="0" sz="20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t/>
            </a:r>
            <a:endParaRPr b="0" i="0" sz="20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t/>
            </a:r>
            <a:endParaRPr b="0" i="0" sz="20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t/>
            </a:r>
            <a:endParaRPr b="0" i="0" sz="20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t/>
            </a:r>
            <a:endParaRPr b="0" i="0" sz="2000" u="none" cap="none" strike="noStrike">
              <a:solidFill>
                <a:schemeClr val="dk1"/>
              </a:solidFill>
              <a:latin typeface="Calibri"/>
              <a:ea typeface="Calibri"/>
              <a:cs typeface="Calibri"/>
              <a:sym typeface="Calibri"/>
            </a:endParaRPr>
          </a:p>
        </p:txBody>
      </p:sp>
      <p:pic>
        <p:nvPicPr>
          <p:cNvPr descr="https://miro.medium.com/max/700/1*HW7-kYjj6RKwrO-5WTLkDA.png" id="1785" name="Google Shape;1785;p165"/>
          <p:cNvPicPr preferRelativeResize="0"/>
          <p:nvPr/>
        </p:nvPicPr>
        <p:blipFill rotWithShape="1">
          <a:blip r:embed="rId4">
            <a:alphaModFix/>
          </a:blip>
          <a:srcRect b="0" l="0" r="0" t="0"/>
          <a:stretch/>
        </p:blipFill>
        <p:spPr>
          <a:xfrm>
            <a:off x="507275" y="4120969"/>
            <a:ext cx="4242053" cy="1944806"/>
          </a:xfrm>
          <a:prstGeom prst="rect">
            <a:avLst/>
          </a:prstGeom>
          <a:noFill/>
          <a:ln>
            <a:noFill/>
          </a:ln>
        </p:spPr>
      </p:pic>
      <p:sp>
        <p:nvSpPr>
          <p:cNvPr id="1786" name="Google Shape;1786;p165"/>
          <p:cNvSpPr/>
          <p:nvPr/>
        </p:nvSpPr>
        <p:spPr>
          <a:xfrm>
            <a:off x="395536" y="6236676"/>
            <a:ext cx="4241867"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chemeClr val="dk1"/>
                </a:solidFill>
                <a:latin typeface="Calibri"/>
                <a:ea typeface="Calibri"/>
                <a:cs typeface="Calibri"/>
                <a:sym typeface="Calibri"/>
              </a:rPr>
              <a:t>Note: Scaling the target values is generally not required</a:t>
            </a:r>
            <a:endParaRPr b="0" i="0" sz="1400" u="none" cap="none" strike="noStrike">
              <a:solidFill>
                <a:schemeClr val="dk1"/>
              </a:solidFill>
              <a:latin typeface="Cambria"/>
              <a:ea typeface="Cambria"/>
              <a:cs typeface="Cambria"/>
              <a:sym typeface="Cambria"/>
            </a:endParaRPr>
          </a:p>
        </p:txBody>
      </p:sp>
      <p:pic>
        <p:nvPicPr>
          <p:cNvPr id="1787" name="Google Shape;1787;p165"/>
          <p:cNvPicPr preferRelativeResize="0"/>
          <p:nvPr/>
        </p:nvPicPr>
        <p:blipFill rotWithShape="1">
          <a:blip r:embed="rId5">
            <a:alphaModFix/>
          </a:blip>
          <a:srcRect b="0" l="0" r="0" t="0"/>
          <a:stretch/>
        </p:blipFill>
        <p:spPr>
          <a:xfrm>
            <a:off x="0" y="2272656"/>
            <a:ext cx="6157913" cy="1614392"/>
          </a:xfrm>
          <a:prstGeom prst="rect">
            <a:avLst/>
          </a:prstGeom>
          <a:noFill/>
          <a:ln>
            <a:noFill/>
          </a:ln>
        </p:spPr>
      </p:pic>
      <p:sp>
        <p:nvSpPr>
          <p:cNvPr id="1788" name="Google Shape;1788;p165"/>
          <p:cNvSpPr txBox="1"/>
          <p:nvPr/>
        </p:nvSpPr>
        <p:spPr>
          <a:xfrm>
            <a:off x="8716776" y="6231989"/>
            <a:ext cx="611560" cy="32355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n-US" sz="1600" u="none" cap="none" strike="noStrike">
                <a:solidFill>
                  <a:srgbClr val="000000"/>
                </a:solidFill>
                <a:latin typeface="Tahoma"/>
                <a:ea typeface="Tahoma"/>
                <a:cs typeface="Tahoma"/>
                <a:sym typeface="Tahoma"/>
              </a:rPr>
              <a:t>54</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2" name="Shape 1792"/>
        <p:cNvGrpSpPr/>
        <p:nvPr/>
      </p:nvGrpSpPr>
      <p:grpSpPr>
        <a:xfrm>
          <a:off x="0" y="0"/>
          <a:ext cx="0" cy="0"/>
          <a:chOff x="0" y="0"/>
          <a:chExt cx="0" cy="0"/>
        </a:xfrm>
      </p:grpSpPr>
      <p:sp>
        <p:nvSpPr>
          <p:cNvPr id="1793" name="Google Shape;1793;p166"/>
          <p:cNvSpPr txBox="1"/>
          <p:nvPr>
            <p:ph idx="1" type="body"/>
          </p:nvPr>
        </p:nvSpPr>
        <p:spPr>
          <a:xfrm>
            <a:off x="0" y="1294263"/>
            <a:ext cx="8925636" cy="4525963"/>
          </a:xfrm>
          <a:prstGeom prst="rect">
            <a:avLst/>
          </a:prstGeom>
          <a:noFill/>
          <a:ln>
            <a:noFill/>
          </a:ln>
        </p:spPr>
        <p:txBody>
          <a:bodyPr anchorCtr="0" anchor="t" bIns="45700" lIns="91425" spcFirstLastPara="1" rIns="91425" wrap="square" tIns="45700">
            <a:noAutofit/>
          </a:bodyPr>
          <a:lstStyle/>
          <a:p>
            <a:pPr indent="-342900" lvl="0" marL="457200" rtl="0" algn="l">
              <a:lnSpc>
                <a:spcPct val="100000"/>
              </a:lnSpc>
              <a:spcBef>
                <a:spcPts val="360"/>
              </a:spcBef>
              <a:spcAft>
                <a:spcPts val="0"/>
              </a:spcAft>
              <a:buClr>
                <a:schemeClr val="dk1"/>
              </a:buClr>
              <a:buSzPts val="1800"/>
              <a:buFont typeface="Arial"/>
              <a:buChar char="•"/>
            </a:pPr>
            <a:r>
              <a:rPr lang="en-US" sz="2000"/>
              <a:t>Normalization </a:t>
            </a:r>
            <a:endParaRPr/>
          </a:p>
          <a:p>
            <a:pPr indent="-342900" lvl="1" marL="914400" rtl="0" algn="l">
              <a:lnSpc>
                <a:spcPct val="100000"/>
              </a:lnSpc>
              <a:spcBef>
                <a:spcPts val="360"/>
              </a:spcBef>
              <a:spcAft>
                <a:spcPts val="0"/>
              </a:spcAft>
              <a:buClr>
                <a:schemeClr val="dk1"/>
              </a:buClr>
              <a:buSzPts val="1800"/>
              <a:buFont typeface="Arial"/>
              <a:buChar char="–"/>
            </a:pPr>
            <a:r>
              <a:rPr lang="en-US" sz="2000"/>
              <a:t>when approximate upper and lower bounds on data is known</a:t>
            </a:r>
            <a:endParaRPr/>
          </a:p>
          <a:p>
            <a:pPr indent="-342900" lvl="1" marL="914400" rtl="0" algn="l">
              <a:lnSpc>
                <a:spcPct val="100000"/>
              </a:lnSpc>
              <a:spcBef>
                <a:spcPts val="360"/>
              </a:spcBef>
              <a:spcAft>
                <a:spcPts val="0"/>
              </a:spcAft>
              <a:buClr>
                <a:schemeClr val="dk1"/>
              </a:buClr>
              <a:buSzPts val="1800"/>
              <a:buFont typeface="Arial"/>
              <a:buChar char="–"/>
            </a:pPr>
            <a:r>
              <a:rPr lang="en-US" sz="2000"/>
              <a:t>When data is approximately uniformly distributed across that range. E.g age.  Not to be used on skewed attribute e.g.  income</a:t>
            </a:r>
            <a:endParaRPr/>
          </a:p>
          <a:p>
            <a:pPr indent="-342900" lvl="1" marL="914400" rtl="0" algn="l">
              <a:lnSpc>
                <a:spcPct val="100000"/>
              </a:lnSpc>
              <a:spcBef>
                <a:spcPts val="360"/>
              </a:spcBef>
              <a:spcAft>
                <a:spcPts val="0"/>
              </a:spcAft>
              <a:buClr>
                <a:schemeClr val="dk1"/>
              </a:buClr>
              <a:buSzPts val="1800"/>
              <a:buFont typeface="Arial"/>
              <a:buChar char="–"/>
            </a:pPr>
            <a:r>
              <a:rPr lang="en-US" sz="2000"/>
              <a:t>when the algorithms do not make assumptions about the data distribution e.g. (KNN,NN)</a:t>
            </a:r>
            <a:endParaRPr/>
          </a:p>
          <a:p>
            <a:pPr indent="-342900" lvl="1" marL="914400" rtl="0" algn="l">
              <a:lnSpc>
                <a:spcPct val="100000"/>
              </a:lnSpc>
              <a:spcBef>
                <a:spcPts val="360"/>
              </a:spcBef>
              <a:spcAft>
                <a:spcPts val="0"/>
              </a:spcAft>
              <a:buClr>
                <a:schemeClr val="dk1"/>
              </a:buClr>
              <a:buSzPts val="1800"/>
              <a:buFont typeface="Arial"/>
              <a:buChar char="–"/>
            </a:pPr>
            <a:r>
              <a:rPr lang="en-US" sz="2000"/>
              <a:t>scales in a range of [0,1] or [-1,1]</a:t>
            </a:r>
            <a:endParaRPr/>
          </a:p>
          <a:p>
            <a:pPr indent="-342900" lvl="0" marL="457200" rtl="0" algn="l">
              <a:lnSpc>
                <a:spcPct val="100000"/>
              </a:lnSpc>
              <a:spcBef>
                <a:spcPts val="360"/>
              </a:spcBef>
              <a:spcAft>
                <a:spcPts val="0"/>
              </a:spcAft>
              <a:buClr>
                <a:schemeClr val="dk1"/>
              </a:buClr>
              <a:buSzPts val="1800"/>
              <a:buFont typeface="Arial"/>
              <a:buChar char="•"/>
            </a:pPr>
            <a:r>
              <a:rPr lang="en-US" sz="2000"/>
              <a:t>Standardization</a:t>
            </a:r>
            <a:endParaRPr/>
          </a:p>
          <a:p>
            <a:pPr indent="-342900" lvl="1" marL="914400" rtl="0" algn="l">
              <a:lnSpc>
                <a:spcPct val="100000"/>
              </a:lnSpc>
              <a:spcBef>
                <a:spcPts val="360"/>
              </a:spcBef>
              <a:spcAft>
                <a:spcPts val="0"/>
              </a:spcAft>
              <a:buClr>
                <a:schemeClr val="dk1"/>
              </a:buClr>
              <a:buSzPts val="1800"/>
              <a:buFont typeface="Arial"/>
              <a:buChar char="–"/>
            </a:pPr>
            <a:r>
              <a:rPr lang="en-US" sz="1200"/>
              <a:t> </a:t>
            </a:r>
            <a:r>
              <a:rPr lang="en-US" sz="2000"/>
              <a:t>used when algorithms make assumptions about the data distribution (Gaussian distribution)</a:t>
            </a:r>
            <a:endParaRPr/>
          </a:p>
          <a:p>
            <a:pPr indent="-342900" lvl="1" marL="914400" rtl="0" algn="l">
              <a:lnSpc>
                <a:spcPct val="100000"/>
              </a:lnSpc>
              <a:spcBef>
                <a:spcPts val="360"/>
              </a:spcBef>
              <a:spcAft>
                <a:spcPts val="0"/>
              </a:spcAft>
              <a:buClr>
                <a:schemeClr val="dk1"/>
              </a:buClr>
              <a:buSzPts val="1800"/>
              <a:buFont typeface="Arial"/>
              <a:buChar char="–"/>
            </a:pPr>
            <a:r>
              <a:rPr lang="en-US" sz="2000"/>
              <a:t>not bounded by range</a:t>
            </a:r>
            <a:endParaRPr/>
          </a:p>
          <a:p>
            <a:pPr indent="-342900" lvl="1" marL="914400" rtl="0" algn="l">
              <a:lnSpc>
                <a:spcPct val="100000"/>
              </a:lnSpc>
              <a:spcBef>
                <a:spcPts val="360"/>
              </a:spcBef>
              <a:spcAft>
                <a:spcPts val="0"/>
              </a:spcAft>
              <a:buClr>
                <a:schemeClr val="dk1"/>
              </a:buClr>
              <a:buSzPts val="1800"/>
              <a:buFont typeface="Arial"/>
              <a:buChar char="–"/>
            </a:pPr>
            <a:r>
              <a:rPr lang="en-US" sz="2000"/>
              <a:t>less affected by outliers</a:t>
            </a:r>
            <a:endParaRPr/>
          </a:p>
          <a:p>
            <a:pPr indent="0" lvl="1" marL="571500" rtl="0" algn="l">
              <a:lnSpc>
                <a:spcPct val="100000"/>
              </a:lnSpc>
              <a:spcBef>
                <a:spcPts val="360"/>
              </a:spcBef>
              <a:spcAft>
                <a:spcPts val="0"/>
              </a:spcAft>
              <a:buClr>
                <a:schemeClr val="dk1"/>
              </a:buClr>
              <a:buSzPts val="1800"/>
              <a:buNone/>
            </a:pPr>
            <a:r>
              <a:t/>
            </a:r>
            <a:endParaRPr sz="2000"/>
          </a:p>
          <a:p>
            <a:pPr indent="-228600" lvl="0" marL="457200" rtl="0" algn="l">
              <a:lnSpc>
                <a:spcPct val="100000"/>
              </a:lnSpc>
              <a:spcBef>
                <a:spcPts val="360"/>
              </a:spcBef>
              <a:spcAft>
                <a:spcPts val="0"/>
              </a:spcAft>
              <a:buClr>
                <a:schemeClr val="dk1"/>
              </a:buClr>
              <a:buSzPts val="1800"/>
              <a:buFont typeface="Arial"/>
              <a:buNone/>
            </a:pPr>
            <a:r>
              <a:t/>
            </a:r>
            <a:endParaRPr b="1" sz="2000"/>
          </a:p>
        </p:txBody>
      </p:sp>
      <p:sp>
        <p:nvSpPr>
          <p:cNvPr id="1794" name="Google Shape;1794;p166"/>
          <p:cNvSpPr txBox="1"/>
          <p:nvPr>
            <p:ph idx="2" type="body"/>
          </p:nvPr>
        </p:nvSpPr>
        <p:spPr>
          <a:xfrm>
            <a:off x="209265" y="206992"/>
            <a:ext cx="8033983" cy="843886"/>
          </a:xfrm>
          <a:prstGeom prst="rect">
            <a:avLst/>
          </a:prstGeom>
          <a:noFill/>
          <a:ln>
            <a:noFill/>
          </a:ln>
        </p:spPr>
        <p:txBody>
          <a:bodyPr anchorCtr="0" anchor="ctr" bIns="45700" lIns="91425" spcFirstLastPara="1" rIns="91425" wrap="square" tIns="45700">
            <a:noAutofit/>
          </a:bodyPr>
          <a:lstStyle/>
          <a:p>
            <a:pPr indent="0" lvl="0" marL="0" rtl="0" algn="l">
              <a:lnSpc>
                <a:spcPct val="112500"/>
              </a:lnSpc>
              <a:spcBef>
                <a:spcPts val="0"/>
              </a:spcBef>
              <a:spcAft>
                <a:spcPts val="0"/>
              </a:spcAft>
              <a:buSzPts val="3200"/>
              <a:buNone/>
            </a:pPr>
            <a:r>
              <a:t/>
            </a:r>
            <a:endParaRPr sz="3200"/>
          </a:p>
          <a:p>
            <a:pPr indent="0" lvl="0" marL="0" rtl="0" algn="l">
              <a:lnSpc>
                <a:spcPct val="112500"/>
              </a:lnSpc>
              <a:spcBef>
                <a:spcPts val="0"/>
              </a:spcBef>
              <a:spcAft>
                <a:spcPts val="0"/>
              </a:spcAft>
              <a:buSzPts val="3200"/>
              <a:buNone/>
            </a:pPr>
            <a:r>
              <a:rPr b="0" lang="en-US" sz="3200">
                <a:solidFill>
                  <a:schemeClr val="dk1"/>
                </a:solidFill>
              </a:rPr>
              <a:t>Feature tuning</a:t>
            </a:r>
            <a:br>
              <a:rPr b="0" lang="en-US" sz="3200">
                <a:solidFill>
                  <a:schemeClr val="dk1"/>
                </a:solidFill>
              </a:rPr>
            </a:br>
            <a:r>
              <a:rPr lang="en-US" sz="2000">
                <a:solidFill>
                  <a:srgbClr val="0070C0"/>
                </a:solidFill>
              </a:rPr>
              <a:t>Feature Scaling - Normalization Vs Standardization</a:t>
            </a:r>
            <a:endParaRPr/>
          </a:p>
          <a:p>
            <a:pPr indent="0" lvl="0" marL="0" rtl="0" algn="l">
              <a:lnSpc>
                <a:spcPct val="112500"/>
              </a:lnSpc>
              <a:spcBef>
                <a:spcPts val="0"/>
              </a:spcBef>
              <a:spcAft>
                <a:spcPts val="0"/>
              </a:spcAft>
              <a:buSzPts val="3200"/>
              <a:buNone/>
            </a:pPr>
            <a:r>
              <a:t/>
            </a:r>
            <a:endParaRPr sz="3200"/>
          </a:p>
        </p:txBody>
      </p:sp>
      <p:sp>
        <p:nvSpPr>
          <p:cNvPr id="1795" name="Google Shape;1795;p166"/>
          <p:cNvSpPr/>
          <p:nvPr/>
        </p:nvSpPr>
        <p:spPr>
          <a:xfrm>
            <a:off x="457200" y="5506327"/>
            <a:ext cx="7786048" cy="92333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800" u="none" cap="none" strike="noStrike">
                <a:solidFill>
                  <a:srgbClr val="0070C0"/>
                </a:solidFill>
                <a:latin typeface="Cambria"/>
                <a:ea typeface="Cambria"/>
                <a:cs typeface="Cambria"/>
                <a:sym typeface="Cambria"/>
              </a:rPr>
              <a:t>Note:</a:t>
            </a:r>
            <a:endParaRPr/>
          </a:p>
          <a:p>
            <a:pPr indent="0" lvl="0" marL="0" marR="0" rtl="0" algn="l">
              <a:lnSpc>
                <a:spcPct val="100000"/>
              </a:lnSpc>
              <a:spcBef>
                <a:spcPts val="0"/>
              </a:spcBef>
              <a:spcAft>
                <a:spcPts val="0"/>
              </a:spcAft>
              <a:buNone/>
            </a:pPr>
            <a:r>
              <a:rPr b="0" i="0" lang="en-US" sz="1800" u="none" cap="none" strike="noStrike">
                <a:solidFill>
                  <a:srgbClr val="0070C0"/>
                </a:solidFill>
                <a:latin typeface="Cambria"/>
                <a:ea typeface="Cambria"/>
                <a:cs typeface="Cambria"/>
                <a:sym typeface="Cambria"/>
              </a:rPr>
              <a:t> Fit the scalers to the training data only</a:t>
            </a:r>
            <a:endParaRPr b="0" i="0" sz="1800" u="none" cap="none" strike="noStrike">
              <a:solidFill>
                <a:srgbClr val="0070C0"/>
              </a:solidFill>
              <a:latin typeface="Cambria"/>
              <a:ea typeface="Cambria"/>
              <a:cs typeface="Cambria"/>
              <a:sym typeface="Cambria"/>
            </a:endParaRPr>
          </a:p>
          <a:p>
            <a:pPr indent="0" lvl="0" marL="0" marR="0" rtl="0" algn="l">
              <a:lnSpc>
                <a:spcPct val="100000"/>
              </a:lnSpc>
              <a:spcBef>
                <a:spcPts val="0"/>
              </a:spcBef>
              <a:spcAft>
                <a:spcPts val="0"/>
              </a:spcAft>
              <a:buNone/>
            </a:pPr>
            <a:r>
              <a:rPr b="0" i="0" lang="en-US" sz="1800" u="none" cap="none" strike="noStrike">
                <a:solidFill>
                  <a:srgbClr val="0070C0"/>
                </a:solidFill>
                <a:latin typeface="Cambria"/>
                <a:ea typeface="Cambria"/>
                <a:cs typeface="Cambria"/>
                <a:sym typeface="Cambria"/>
              </a:rPr>
              <a:t>Use them to transform the training set and the test set</a:t>
            </a:r>
            <a:endParaRPr/>
          </a:p>
        </p:txBody>
      </p:sp>
      <p:sp>
        <p:nvSpPr>
          <p:cNvPr id="1796" name="Google Shape;1796;p166"/>
          <p:cNvSpPr txBox="1"/>
          <p:nvPr/>
        </p:nvSpPr>
        <p:spPr>
          <a:xfrm>
            <a:off x="8716776" y="6231989"/>
            <a:ext cx="611560" cy="32355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n-US" sz="1600" u="none" cap="none" strike="noStrike">
                <a:solidFill>
                  <a:srgbClr val="000000"/>
                </a:solidFill>
                <a:latin typeface="Tahoma"/>
                <a:ea typeface="Tahoma"/>
                <a:cs typeface="Tahoma"/>
                <a:sym typeface="Tahoma"/>
              </a:rPr>
              <a:t>55</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1" name="Shape 1801"/>
        <p:cNvGrpSpPr/>
        <p:nvPr/>
      </p:nvGrpSpPr>
      <p:grpSpPr>
        <a:xfrm>
          <a:off x="0" y="0"/>
          <a:ext cx="0" cy="0"/>
          <a:chOff x="0" y="0"/>
          <a:chExt cx="0" cy="0"/>
        </a:xfrm>
      </p:grpSpPr>
      <p:sp>
        <p:nvSpPr>
          <p:cNvPr id="1802" name="Google Shape;1802;p167"/>
          <p:cNvSpPr txBox="1"/>
          <p:nvPr>
            <p:ph idx="4294967295" type="title"/>
          </p:nvPr>
        </p:nvSpPr>
        <p:spPr>
          <a:xfrm>
            <a:off x="383540" y="275590"/>
            <a:ext cx="7769860" cy="39115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0" i="0" lang="en-US" sz="2800" u="none" cap="none" strike="noStrike">
                <a:solidFill>
                  <a:schemeClr val="dk1"/>
                </a:solidFill>
                <a:latin typeface="Arial"/>
                <a:ea typeface="Arial"/>
                <a:cs typeface="Arial"/>
                <a:sym typeface="Arial"/>
              </a:rPr>
              <a:t>Feature tuning</a:t>
            </a:r>
            <a:br>
              <a:rPr b="0" i="0" lang="en-US" sz="2800" u="none" cap="none" strike="noStrike">
                <a:solidFill>
                  <a:schemeClr val="dk1"/>
                </a:solidFill>
                <a:latin typeface="Arial"/>
                <a:ea typeface="Arial"/>
                <a:cs typeface="Arial"/>
                <a:sym typeface="Arial"/>
              </a:rPr>
            </a:br>
            <a:r>
              <a:rPr b="1" i="0" lang="en-US" sz="1800" u="none" cap="none" strike="noStrike">
                <a:solidFill>
                  <a:srgbClr val="0070C0"/>
                </a:solidFill>
                <a:latin typeface="Arial"/>
                <a:ea typeface="Arial"/>
                <a:cs typeface="Arial"/>
                <a:sym typeface="Arial"/>
              </a:rPr>
              <a:t>Feature Scaling - Normalization Vs Standardization</a:t>
            </a:r>
            <a:endParaRPr/>
          </a:p>
        </p:txBody>
      </p:sp>
      <p:pic>
        <p:nvPicPr>
          <p:cNvPr id="1803" name="Google Shape;1803;p167"/>
          <p:cNvPicPr preferRelativeResize="0"/>
          <p:nvPr/>
        </p:nvPicPr>
        <p:blipFill rotWithShape="1">
          <a:blip r:embed="rId3">
            <a:alphaModFix/>
          </a:blip>
          <a:srcRect b="0" l="0" r="0" t="0"/>
          <a:stretch/>
        </p:blipFill>
        <p:spPr>
          <a:xfrm>
            <a:off x="3611670" y="3046814"/>
            <a:ext cx="2222500" cy="419100"/>
          </a:xfrm>
          <a:prstGeom prst="rect">
            <a:avLst/>
          </a:prstGeom>
          <a:noFill/>
          <a:ln>
            <a:noFill/>
          </a:ln>
        </p:spPr>
      </p:pic>
      <p:sp>
        <p:nvSpPr>
          <p:cNvPr id="1804" name="Google Shape;1804;p167"/>
          <p:cNvSpPr txBox="1"/>
          <p:nvPr>
            <p:ph idx="4294967295" type="sldNum"/>
          </p:nvPr>
        </p:nvSpPr>
        <p:spPr>
          <a:xfrm>
            <a:off x="7384273" y="6013994"/>
            <a:ext cx="1709420" cy="539115"/>
          </a:xfrm>
          <a:prstGeom prst="rect">
            <a:avLst/>
          </a:prstGeom>
          <a:noFill/>
          <a:ln>
            <a:noFill/>
          </a:ln>
        </p:spPr>
        <p:txBody>
          <a:bodyPr anchorCtr="0" anchor="b" bIns="45700" lIns="91425" spcFirstLastPara="1" rIns="91425" wrap="square" tIns="45700">
            <a:sp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1" i="0" lang="en-US" sz="1200" u="none" cap="none" strike="noStrike">
                <a:solidFill>
                  <a:srgbClr val="000000"/>
                </a:solidFill>
                <a:latin typeface="Tahoma"/>
                <a:ea typeface="Tahoma"/>
                <a:cs typeface="Tahoma"/>
                <a:sym typeface="Tahoma"/>
              </a:rPr>
              <a:t>‹#›</a:t>
            </a:fld>
            <a:endParaRPr b="1" i="0" sz="1200" u="none" cap="none" strike="noStrike">
              <a:solidFill>
                <a:srgbClr val="000000"/>
              </a:solidFill>
              <a:latin typeface="Tahoma"/>
              <a:ea typeface="Tahoma"/>
              <a:cs typeface="Tahoma"/>
              <a:sym typeface="Tahoma"/>
            </a:endParaRPr>
          </a:p>
        </p:txBody>
      </p:sp>
      <p:sp>
        <p:nvSpPr>
          <p:cNvPr id="1805" name="Google Shape;1805;p167"/>
          <p:cNvSpPr txBox="1"/>
          <p:nvPr>
            <p:ph idx="4294967295" type="body"/>
          </p:nvPr>
        </p:nvSpPr>
        <p:spPr>
          <a:xfrm>
            <a:off x="559293" y="1322034"/>
            <a:ext cx="8305800" cy="5029200"/>
          </a:xfrm>
          <a:prstGeom prst="rect">
            <a:avLst/>
          </a:prstGeom>
          <a:noFill/>
          <a:ln>
            <a:noFill/>
          </a:ln>
        </p:spPr>
        <p:txBody>
          <a:bodyPr anchorCtr="0" anchor="t" bIns="0" lIns="0" spcFirstLastPara="1" rIns="0" wrap="square" tIns="0">
            <a:normAutofit/>
          </a:bodyPr>
          <a:lstStyle/>
          <a:p>
            <a:pPr indent="0" lvl="0" marL="0" rtl="0" algn="l">
              <a:lnSpc>
                <a:spcPct val="120000"/>
              </a:lnSpc>
              <a:spcBef>
                <a:spcPts val="0"/>
              </a:spcBef>
              <a:spcAft>
                <a:spcPts val="0"/>
              </a:spcAft>
              <a:buNone/>
            </a:pPr>
            <a:r>
              <a:rPr b="1" lang="en-US" sz="2000">
                <a:latin typeface="Times New Roman"/>
                <a:ea typeface="Times New Roman"/>
                <a:cs typeface="Times New Roman"/>
                <a:sym typeface="Times New Roman"/>
              </a:rPr>
              <a:t>Min-max normalization</a:t>
            </a:r>
            <a:r>
              <a:rPr lang="en-US" sz="2000">
                <a:latin typeface="Times New Roman"/>
                <a:ea typeface="Times New Roman"/>
                <a:cs typeface="Times New Roman"/>
                <a:sym typeface="Times New Roman"/>
              </a:rPr>
              <a:t>: to [new_min</a:t>
            </a:r>
            <a:r>
              <a:rPr baseline="-25000" lang="en-US" sz="2000">
                <a:latin typeface="Times New Roman"/>
                <a:ea typeface="Times New Roman"/>
                <a:cs typeface="Times New Roman"/>
                <a:sym typeface="Times New Roman"/>
              </a:rPr>
              <a:t>A</a:t>
            </a:r>
            <a:r>
              <a:rPr lang="en-US" sz="2000">
                <a:latin typeface="Times New Roman"/>
                <a:ea typeface="Times New Roman"/>
                <a:cs typeface="Times New Roman"/>
                <a:sym typeface="Times New Roman"/>
              </a:rPr>
              <a:t>, new_max</a:t>
            </a:r>
            <a:r>
              <a:rPr baseline="-25000" lang="en-US" sz="2000">
                <a:latin typeface="Times New Roman"/>
                <a:ea typeface="Times New Roman"/>
                <a:cs typeface="Times New Roman"/>
                <a:sym typeface="Times New Roman"/>
              </a:rPr>
              <a:t>A</a:t>
            </a:r>
            <a:r>
              <a:rPr lang="en-US" sz="2000">
                <a:latin typeface="Times New Roman"/>
                <a:ea typeface="Times New Roman"/>
                <a:cs typeface="Times New Roman"/>
                <a:sym typeface="Times New Roman"/>
              </a:rPr>
              <a:t>]</a:t>
            </a:r>
            <a:endParaRPr/>
          </a:p>
          <a:p>
            <a:pPr indent="0" lvl="1" marL="457200" rtl="0" algn="l">
              <a:lnSpc>
                <a:spcPct val="120000"/>
              </a:lnSpc>
              <a:spcBef>
                <a:spcPts val="0"/>
              </a:spcBef>
              <a:spcAft>
                <a:spcPts val="0"/>
              </a:spcAft>
              <a:buNone/>
            </a:pPr>
            <a:r>
              <a:t/>
            </a:r>
            <a:endParaRPr sz="2000">
              <a:latin typeface="Times New Roman"/>
              <a:ea typeface="Times New Roman"/>
              <a:cs typeface="Times New Roman"/>
              <a:sym typeface="Times New Roman"/>
            </a:endParaRPr>
          </a:p>
          <a:p>
            <a:pPr indent="0" lvl="1" marL="457200" rtl="0" algn="l">
              <a:lnSpc>
                <a:spcPct val="120000"/>
              </a:lnSpc>
              <a:spcBef>
                <a:spcPts val="0"/>
              </a:spcBef>
              <a:spcAft>
                <a:spcPts val="0"/>
              </a:spcAft>
              <a:buNone/>
            </a:pPr>
            <a:r>
              <a:t/>
            </a:r>
            <a:endParaRPr sz="2000">
              <a:latin typeface="Times New Roman"/>
              <a:ea typeface="Times New Roman"/>
              <a:cs typeface="Times New Roman"/>
              <a:sym typeface="Times New Roman"/>
            </a:endParaRPr>
          </a:p>
          <a:p>
            <a:pPr indent="0" lvl="1" marL="457200" rtl="0" algn="l">
              <a:lnSpc>
                <a:spcPct val="120000"/>
              </a:lnSpc>
              <a:spcBef>
                <a:spcPts val="0"/>
              </a:spcBef>
              <a:spcAft>
                <a:spcPts val="0"/>
              </a:spcAft>
              <a:buNone/>
            </a:pPr>
            <a:r>
              <a:rPr lang="en-US" sz="2000">
                <a:latin typeface="Times New Roman"/>
                <a:ea typeface="Times New Roman"/>
                <a:cs typeface="Times New Roman"/>
                <a:sym typeface="Times New Roman"/>
              </a:rPr>
              <a:t>Ex.  Let income range $12,000 to $98,000 normalized to [0.0, 1.0].  Then $73,000 is mapped to  </a:t>
            </a:r>
            <a:endParaRPr b="1" sz="2000">
              <a:latin typeface="Times New Roman"/>
              <a:ea typeface="Times New Roman"/>
              <a:cs typeface="Times New Roman"/>
              <a:sym typeface="Times New Roman"/>
            </a:endParaRPr>
          </a:p>
          <a:p>
            <a:pPr indent="0" lvl="0" marL="0" rtl="0" algn="l">
              <a:lnSpc>
                <a:spcPct val="120000"/>
              </a:lnSpc>
              <a:spcBef>
                <a:spcPts val="0"/>
              </a:spcBef>
              <a:spcAft>
                <a:spcPts val="0"/>
              </a:spcAft>
              <a:buNone/>
            </a:pPr>
            <a:r>
              <a:t/>
            </a:r>
            <a:endParaRPr b="1" sz="2000">
              <a:latin typeface="Times New Roman"/>
              <a:ea typeface="Times New Roman"/>
              <a:cs typeface="Times New Roman"/>
              <a:sym typeface="Times New Roman"/>
            </a:endParaRPr>
          </a:p>
          <a:p>
            <a:pPr indent="0" lvl="0" marL="0" rtl="0" algn="l">
              <a:lnSpc>
                <a:spcPct val="120000"/>
              </a:lnSpc>
              <a:spcBef>
                <a:spcPts val="0"/>
              </a:spcBef>
              <a:spcAft>
                <a:spcPts val="0"/>
              </a:spcAft>
              <a:buNone/>
            </a:pPr>
            <a:r>
              <a:rPr b="1" lang="en-US" sz="2000">
                <a:latin typeface="Times New Roman"/>
                <a:ea typeface="Times New Roman"/>
                <a:cs typeface="Times New Roman"/>
                <a:sym typeface="Times New Roman"/>
              </a:rPr>
              <a:t>Z-score normalization/Standardization</a:t>
            </a:r>
            <a:r>
              <a:rPr lang="en-US" sz="2000">
                <a:latin typeface="Times New Roman"/>
                <a:ea typeface="Times New Roman"/>
                <a:cs typeface="Times New Roman"/>
                <a:sym typeface="Times New Roman"/>
              </a:rPr>
              <a:t> (μ: mean, σ: standard deviation):</a:t>
            </a:r>
            <a:endParaRPr/>
          </a:p>
          <a:p>
            <a:pPr indent="0" lvl="0" marL="0" rtl="0" algn="l">
              <a:lnSpc>
                <a:spcPct val="120000"/>
              </a:lnSpc>
              <a:spcBef>
                <a:spcPts val="0"/>
              </a:spcBef>
              <a:spcAft>
                <a:spcPts val="0"/>
              </a:spcAft>
              <a:buNone/>
            </a:pPr>
            <a:r>
              <a:t/>
            </a:r>
            <a:endParaRPr sz="2000">
              <a:latin typeface="Times New Roman"/>
              <a:ea typeface="Times New Roman"/>
              <a:cs typeface="Times New Roman"/>
              <a:sym typeface="Times New Roman"/>
            </a:endParaRPr>
          </a:p>
          <a:p>
            <a:pPr indent="0" lvl="1" marL="457200" rtl="0" algn="l">
              <a:lnSpc>
                <a:spcPct val="120000"/>
              </a:lnSpc>
              <a:spcBef>
                <a:spcPts val="0"/>
              </a:spcBef>
              <a:spcAft>
                <a:spcPts val="0"/>
              </a:spcAft>
              <a:buNone/>
            </a:pPr>
            <a:r>
              <a:t/>
            </a:r>
            <a:endParaRPr sz="2000">
              <a:latin typeface="Times New Roman"/>
              <a:ea typeface="Times New Roman"/>
              <a:cs typeface="Times New Roman"/>
              <a:sym typeface="Times New Roman"/>
            </a:endParaRPr>
          </a:p>
          <a:p>
            <a:pPr indent="0" lvl="1" marL="457200" rtl="0" algn="l">
              <a:lnSpc>
                <a:spcPct val="120000"/>
              </a:lnSpc>
              <a:spcBef>
                <a:spcPts val="0"/>
              </a:spcBef>
              <a:spcAft>
                <a:spcPts val="0"/>
              </a:spcAft>
              <a:buNone/>
            </a:pPr>
            <a:r>
              <a:rPr lang="en-US" sz="2000">
                <a:latin typeface="Times New Roman"/>
                <a:ea typeface="Times New Roman"/>
                <a:cs typeface="Times New Roman"/>
                <a:sym typeface="Times New Roman"/>
              </a:rPr>
              <a:t>Ex. Let μ = 54,000, σ = 16,000.  Then</a:t>
            </a:r>
            <a:endParaRPr sz="2000">
              <a:latin typeface="Times New Roman"/>
              <a:ea typeface="Times New Roman"/>
              <a:cs typeface="Times New Roman"/>
              <a:sym typeface="Times New Roman"/>
            </a:endParaRPr>
          </a:p>
          <a:p>
            <a:pPr indent="0" lvl="0" marL="0" rtl="0" algn="l">
              <a:lnSpc>
                <a:spcPct val="120000"/>
              </a:lnSpc>
              <a:spcBef>
                <a:spcPts val="0"/>
              </a:spcBef>
              <a:spcAft>
                <a:spcPts val="0"/>
              </a:spcAft>
              <a:buNone/>
            </a:pPr>
            <a:r>
              <a:rPr b="1" lang="en-US" sz="2000">
                <a:latin typeface="Times New Roman"/>
                <a:ea typeface="Times New Roman"/>
                <a:cs typeface="Times New Roman"/>
                <a:sym typeface="Times New Roman"/>
              </a:rPr>
              <a:t>Normalization by decimal scaling</a:t>
            </a:r>
            <a:endParaRPr/>
          </a:p>
        </p:txBody>
      </p:sp>
      <p:pic>
        <p:nvPicPr>
          <p:cNvPr id="1806" name="Google Shape;1806;p167"/>
          <p:cNvPicPr preferRelativeResize="0"/>
          <p:nvPr/>
        </p:nvPicPr>
        <p:blipFill rotWithShape="1">
          <a:blip r:embed="rId4">
            <a:alphaModFix/>
          </a:blip>
          <a:srcRect b="0" l="0" r="0" t="0"/>
          <a:stretch/>
        </p:blipFill>
        <p:spPr>
          <a:xfrm>
            <a:off x="5060734" y="4716925"/>
            <a:ext cx="1952625" cy="563562"/>
          </a:xfrm>
          <a:prstGeom prst="rect">
            <a:avLst/>
          </a:prstGeom>
          <a:noFill/>
          <a:ln>
            <a:noFill/>
          </a:ln>
        </p:spPr>
      </p:pic>
      <p:pic>
        <p:nvPicPr>
          <p:cNvPr id="1807" name="Google Shape;1807;p167"/>
          <p:cNvPicPr preferRelativeResize="0"/>
          <p:nvPr/>
        </p:nvPicPr>
        <p:blipFill rotWithShape="1">
          <a:blip r:embed="rId5">
            <a:alphaModFix/>
          </a:blip>
          <a:srcRect b="0" l="0" r="0" t="0"/>
          <a:stretch/>
        </p:blipFill>
        <p:spPr>
          <a:xfrm>
            <a:off x="1905000" y="1716256"/>
            <a:ext cx="5943600" cy="709613"/>
          </a:xfrm>
          <a:prstGeom prst="rect">
            <a:avLst/>
          </a:prstGeom>
          <a:noFill/>
          <a:ln>
            <a:noFill/>
          </a:ln>
        </p:spPr>
      </p:pic>
      <p:pic>
        <p:nvPicPr>
          <p:cNvPr id="1808" name="Google Shape;1808;p167"/>
          <p:cNvPicPr preferRelativeResize="0"/>
          <p:nvPr/>
        </p:nvPicPr>
        <p:blipFill rotWithShape="1">
          <a:blip r:embed="rId6">
            <a:alphaModFix/>
          </a:blip>
          <a:srcRect b="0" l="0" r="0" t="0"/>
          <a:stretch/>
        </p:blipFill>
        <p:spPr>
          <a:xfrm>
            <a:off x="1981200" y="3886200"/>
            <a:ext cx="1447800" cy="679450"/>
          </a:xfrm>
          <a:prstGeom prst="rect">
            <a:avLst/>
          </a:prstGeom>
          <a:noFill/>
          <a:ln>
            <a:noFill/>
          </a:ln>
        </p:spPr>
      </p:pic>
      <p:pic>
        <p:nvPicPr>
          <p:cNvPr id="1809" name="Google Shape;1809;p167"/>
          <p:cNvPicPr preferRelativeResize="0"/>
          <p:nvPr/>
        </p:nvPicPr>
        <p:blipFill rotWithShape="1">
          <a:blip r:embed="rId7">
            <a:alphaModFix/>
          </a:blip>
          <a:srcRect b="0" l="0" r="0" t="0"/>
          <a:stretch/>
        </p:blipFill>
        <p:spPr>
          <a:xfrm>
            <a:off x="1219200" y="5486400"/>
            <a:ext cx="1066800" cy="847725"/>
          </a:xfrm>
          <a:prstGeom prst="rect">
            <a:avLst/>
          </a:prstGeom>
          <a:noFill/>
          <a:ln>
            <a:noFill/>
          </a:ln>
        </p:spPr>
      </p:pic>
      <p:pic>
        <p:nvPicPr>
          <p:cNvPr id="1810" name="Google Shape;1810;p167"/>
          <p:cNvPicPr preferRelativeResize="0"/>
          <p:nvPr/>
        </p:nvPicPr>
        <p:blipFill rotWithShape="1">
          <a:blip r:embed="rId8">
            <a:alphaModFix/>
          </a:blip>
          <a:srcRect b="0" l="0" r="0" t="0"/>
          <a:stretch/>
        </p:blipFill>
        <p:spPr>
          <a:xfrm>
            <a:off x="4514850" y="3321050"/>
            <a:ext cx="112713" cy="214313"/>
          </a:xfrm>
          <a:prstGeom prst="rect">
            <a:avLst/>
          </a:prstGeom>
          <a:noFill/>
          <a:ln>
            <a:noFill/>
          </a:ln>
        </p:spPr>
      </p:pic>
      <p:sp>
        <p:nvSpPr>
          <p:cNvPr id="1811" name="Google Shape;1811;p167"/>
          <p:cNvSpPr txBox="1"/>
          <p:nvPr/>
        </p:nvSpPr>
        <p:spPr>
          <a:xfrm>
            <a:off x="2514600" y="5638800"/>
            <a:ext cx="6126163" cy="457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Noto Sans Symbols"/>
              <a:buNone/>
            </a:pPr>
            <a:r>
              <a:rPr b="0" i="0" lang="en-US" sz="2000" u="none" cap="none" strike="noStrike">
                <a:solidFill>
                  <a:srgbClr val="000000"/>
                </a:solidFill>
                <a:latin typeface="Times New Roman"/>
                <a:ea typeface="Times New Roman"/>
                <a:cs typeface="Times New Roman"/>
                <a:sym typeface="Times New Roman"/>
              </a:rPr>
              <a:t>Where </a:t>
            </a:r>
            <a:r>
              <a:rPr b="0" i="1" lang="en-US" sz="2400" u="none" cap="none" strike="noStrike">
                <a:solidFill>
                  <a:srgbClr val="000000"/>
                </a:solidFill>
                <a:latin typeface="Times New Roman"/>
                <a:ea typeface="Times New Roman"/>
                <a:cs typeface="Times New Roman"/>
                <a:sym typeface="Times New Roman"/>
              </a:rPr>
              <a:t>j</a:t>
            </a:r>
            <a:r>
              <a:rPr b="0" i="0" lang="en-US" sz="2000" u="none" cap="none" strike="noStrike">
                <a:solidFill>
                  <a:srgbClr val="000000"/>
                </a:solidFill>
                <a:latin typeface="Times New Roman"/>
                <a:ea typeface="Times New Roman"/>
                <a:cs typeface="Times New Roman"/>
                <a:sym typeface="Times New Roman"/>
              </a:rPr>
              <a:t> is the smallest integer such that Max(|ν’|) &lt; 1</a:t>
            </a:r>
            <a:endParaRPr b="0" i="0" sz="2400" u="none" cap="none" strike="noStrike">
              <a:solidFill>
                <a:srgbClr val="000000"/>
              </a:solidFill>
              <a:latin typeface="Times New Roman"/>
              <a:ea typeface="Times New Roman"/>
              <a:cs typeface="Times New Roman"/>
              <a:sym typeface="Times New Roman"/>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5" name="Shape 1815"/>
        <p:cNvGrpSpPr/>
        <p:nvPr/>
      </p:nvGrpSpPr>
      <p:grpSpPr>
        <a:xfrm>
          <a:off x="0" y="0"/>
          <a:ext cx="0" cy="0"/>
          <a:chOff x="0" y="0"/>
          <a:chExt cx="0" cy="0"/>
        </a:xfrm>
      </p:grpSpPr>
      <p:sp>
        <p:nvSpPr>
          <p:cNvPr id="1816" name="Google Shape;1816;p168"/>
          <p:cNvSpPr txBox="1"/>
          <p:nvPr>
            <p:ph idx="2" type="body"/>
          </p:nvPr>
        </p:nvSpPr>
        <p:spPr>
          <a:xfrm>
            <a:off x="914400" y="3048000"/>
            <a:ext cx="7391400" cy="12192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rgbClr val="C00000"/>
              </a:buClr>
              <a:buSzPts val="3600"/>
              <a:buNone/>
            </a:pPr>
            <a:r>
              <a:rPr lang="en-US">
                <a:solidFill>
                  <a:srgbClr val="C00000"/>
                </a:solidFill>
              </a:rPr>
              <a:t>Feature Engineering</a:t>
            </a:r>
            <a:endParaRPr>
              <a:solidFill>
                <a:srgbClr val="C00000"/>
              </a:solidFill>
            </a:endParaRPr>
          </a:p>
        </p:txBody>
      </p:sp>
      <p:sp>
        <p:nvSpPr>
          <p:cNvPr id="1817" name="Google Shape;1817;p168"/>
          <p:cNvSpPr txBox="1"/>
          <p:nvPr/>
        </p:nvSpPr>
        <p:spPr>
          <a:xfrm>
            <a:off x="8716776" y="6231989"/>
            <a:ext cx="611560" cy="32355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n-US" sz="1600" u="none" cap="none" strike="noStrike">
                <a:solidFill>
                  <a:srgbClr val="000000"/>
                </a:solidFill>
                <a:latin typeface="Tahoma"/>
                <a:ea typeface="Tahoma"/>
                <a:cs typeface="Tahoma"/>
                <a:sym typeface="Tahoma"/>
              </a:rPr>
              <a:t>57</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1" name="Shape 1821"/>
        <p:cNvGrpSpPr/>
        <p:nvPr/>
      </p:nvGrpSpPr>
      <p:grpSpPr>
        <a:xfrm>
          <a:off x="0" y="0"/>
          <a:ext cx="0" cy="0"/>
          <a:chOff x="0" y="0"/>
          <a:chExt cx="0" cy="0"/>
        </a:xfrm>
      </p:grpSpPr>
      <p:sp>
        <p:nvSpPr>
          <p:cNvPr id="1822" name="Google Shape;1822;p169"/>
          <p:cNvSpPr txBox="1"/>
          <p:nvPr>
            <p:ph idx="1" type="body"/>
          </p:nvPr>
        </p:nvSpPr>
        <p:spPr>
          <a:xfrm>
            <a:off x="304800" y="1493837"/>
            <a:ext cx="8229600" cy="4525963"/>
          </a:xfrm>
          <a:prstGeom prst="rect">
            <a:avLst/>
          </a:prstGeom>
          <a:noFill/>
          <a:ln>
            <a:noFill/>
          </a:ln>
        </p:spPr>
        <p:txBody>
          <a:bodyPr anchorCtr="0" anchor="t" bIns="45700" lIns="91425" spcFirstLastPara="1" rIns="91425" wrap="square" tIns="45700">
            <a:normAutofit lnSpcReduction="10000"/>
          </a:bodyPr>
          <a:lstStyle/>
          <a:p>
            <a:pPr indent="-285750" lvl="0" marL="514350" rtl="0" algn="l">
              <a:lnSpc>
                <a:spcPct val="100000"/>
              </a:lnSpc>
              <a:spcBef>
                <a:spcPts val="480"/>
              </a:spcBef>
              <a:spcAft>
                <a:spcPts val="0"/>
              </a:spcAft>
              <a:buClr>
                <a:srgbClr val="101141"/>
              </a:buClr>
              <a:buSzPts val="2400"/>
              <a:buFont typeface="Arial"/>
              <a:buNone/>
            </a:pPr>
            <a:r>
              <a:rPr lang="en-US" sz="2400">
                <a:latin typeface="Cambria"/>
                <a:ea typeface="Cambria"/>
                <a:cs typeface="Cambria"/>
                <a:sym typeface="Cambria"/>
              </a:rPr>
              <a:t>Feature engineering needed for coming up with a good set of features - Irrelevant Features</a:t>
            </a:r>
            <a:endParaRPr/>
          </a:p>
          <a:p>
            <a:pPr indent="-285750" lvl="0" marL="514350" rtl="0" algn="l">
              <a:lnSpc>
                <a:spcPct val="100000"/>
              </a:lnSpc>
              <a:spcBef>
                <a:spcPts val="480"/>
              </a:spcBef>
              <a:spcAft>
                <a:spcPts val="0"/>
              </a:spcAft>
              <a:buClr>
                <a:srgbClr val="101141"/>
              </a:buClr>
              <a:buSzPts val="2400"/>
              <a:buFont typeface="Arial"/>
              <a:buNone/>
            </a:pPr>
            <a:r>
              <a:rPr lang="en-US" sz="2400">
                <a:latin typeface="Cambria"/>
                <a:ea typeface="Cambria"/>
                <a:cs typeface="Cambria"/>
                <a:sym typeface="Cambria"/>
              </a:rPr>
              <a:t>Feature extraction</a:t>
            </a:r>
            <a:endParaRPr/>
          </a:p>
          <a:p>
            <a:pPr indent="-330200" lvl="1" marL="742950" rtl="0" algn="l">
              <a:lnSpc>
                <a:spcPct val="100000"/>
              </a:lnSpc>
              <a:spcBef>
                <a:spcPts val="320"/>
              </a:spcBef>
              <a:spcAft>
                <a:spcPts val="0"/>
              </a:spcAft>
              <a:buSzPts val="1600"/>
              <a:buChar char="–"/>
            </a:pPr>
            <a:r>
              <a:rPr lang="en-US" sz="2400">
                <a:latin typeface="Cambria"/>
                <a:ea typeface="Cambria"/>
                <a:cs typeface="Cambria"/>
                <a:sym typeface="Cambria"/>
              </a:rPr>
              <a:t>Dimensionality reduction</a:t>
            </a:r>
            <a:endParaRPr/>
          </a:p>
          <a:p>
            <a:pPr indent="-285750" lvl="0" marL="514350" rtl="0" algn="l">
              <a:lnSpc>
                <a:spcPct val="100000"/>
              </a:lnSpc>
              <a:spcBef>
                <a:spcPts val="480"/>
              </a:spcBef>
              <a:spcAft>
                <a:spcPts val="0"/>
              </a:spcAft>
              <a:buClr>
                <a:srgbClr val="101141"/>
              </a:buClr>
              <a:buSzPts val="2400"/>
              <a:buFont typeface="Arial"/>
              <a:buNone/>
            </a:pPr>
            <a:r>
              <a:rPr lang="en-US" sz="2400">
                <a:latin typeface="Cambria"/>
                <a:ea typeface="Cambria"/>
                <a:cs typeface="Cambria"/>
                <a:sym typeface="Cambria"/>
              </a:rPr>
              <a:t>Feature selection</a:t>
            </a:r>
            <a:endParaRPr/>
          </a:p>
          <a:p>
            <a:pPr indent="-330200" lvl="1" marL="742950" rtl="0" algn="l">
              <a:lnSpc>
                <a:spcPct val="100000"/>
              </a:lnSpc>
              <a:spcBef>
                <a:spcPts val="320"/>
              </a:spcBef>
              <a:spcAft>
                <a:spcPts val="0"/>
              </a:spcAft>
              <a:buSzPts val="1600"/>
              <a:buChar char="–"/>
            </a:pPr>
            <a:r>
              <a:rPr lang="en-US" sz="2400">
                <a:latin typeface="Cambria"/>
                <a:ea typeface="Cambria"/>
                <a:cs typeface="Cambria"/>
                <a:sym typeface="Cambria"/>
              </a:rPr>
              <a:t>more useful features to train on among existing features. </a:t>
            </a:r>
            <a:endParaRPr/>
          </a:p>
          <a:p>
            <a:pPr indent="-285750" lvl="0" marL="514350" rtl="0" algn="l">
              <a:lnSpc>
                <a:spcPct val="100000"/>
              </a:lnSpc>
              <a:spcBef>
                <a:spcPts val="480"/>
              </a:spcBef>
              <a:spcAft>
                <a:spcPts val="0"/>
              </a:spcAft>
              <a:buClr>
                <a:srgbClr val="101141"/>
              </a:buClr>
              <a:buSzPts val="2400"/>
              <a:buFont typeface="Arial"/>
              <a:buNone/>
            </a:pPr>
            <a:r>
              <a:rPr lang="en-US" sz="2400">
                <a:latin typeface="Cambria"/>
                <a:ea typeface="Cambria"/>
                <a:cs typeface="Cambria"/>
                <a:sym typeface="Cambria"/>
              </a:rPr>
              <a:t>Feature Construction</a:t>
            </a:r>
            <a:endParaRPr/>
          </a:p>
          <a:p>
            <a:pPr indent="-330200" lvl="1" marL="742950" rtl="0" algn="l">
              <a:lnSpc>
                <a:spcPct val="100000"/>
              </a:lnSpc>
              <a:spcBef>
                <a:spcPts val="320"/>
              </a:spcBef>
              <a:spcAft>
                <a:spcPts val="0"/>
              </a:spcAft>
              <a:buSzPts val="1600"/>
              <a:buChar char="–"/>
            </a:pPr>
            <a:r>
              <a:rPr lang="en-US" sz="2400">
                <a:latin typeface="Cambria"/>
                <a:ea typeface="Cambria"/>
                <a:cs typeface="Cambria"/>
                <a:sym typeface="Cambria"/>
              </a:rPr>
              <a:t> Combine existing features to produce a more useful one</a:t>
            </a:r>
            <a:endParaRPr/>
          </a:p>
          <a:p>
            <a:pPr indent="-285750" lvl="0" marL="514350" rtl="0" algn="l">
              <a:lnSpc>
                <a:spcPct val="100000"/>
              </a:lnSpc>
              <a:spcBef>
                <a:spcPts val="480"/>
              </a:spcBef>
              <a:spcAft>
                <a:spcPts val="0"/>
              </a:spcAft>
              <a:buClr>
                <a:srgbClr val="101141"/>
              </a:buClr>
              <a:buSzPts val="2400"/>
              <a:buFont typeface="Arial"/>
              <a:buNone/>
            </a:pPr>
            <a:r>
              <a:rPr lang="en-US" sz="2400">
                <a:latin typeface="Cambria"/>
                <a:ea typeface="Cambria"/>
                <a:cs typeface="Cambria"/>
                <a:sym typeface="Cambria"/>
              </a:rPr>
              <a:t>Feature Transformation</a:t>
            </a:r>
            <a:endParaRPr/>
          </a:p>
          <a:p>
            <a:pPr indent="-285750" lvl="0" marL="514350" rtl="0" algn="l">
              <a:lnSpc>
                <a:spcPct val="100000"/>
              </a:lnSpc>
              <a:spcBef>
                <a:spcPts val="480"/>
              </a:spcBef>
              <a:spcAft>
                <a:spcPts val="0"/>
              </a:spcAft>
              <a:buClr>
                <a:srgbClr val="101141"/>
              </a:buClr>
              <a:buSzPts val="2400"/>
              <a:buFont typeface="Arial"/>
              <a:buNone/>
            </a:pPr>
            <a:r>
              <a:t/>
            </a:r>
            <a:endParaRPr sz="2400">
              <a:latin typeface="Cambria"/>
              <a:ea typeface="Cambria"/>
              <a:cs typeface="Cambria"/>
              <a:sym typeface="Cambria"/>
            </a:endParaRPr>
          </a:p>
          <a:p>
            <a:pPr indent="-285750" lvl="0" marL="514350" rtl="0" algn="l">
              <a:lnSpc>
                <a:spcPct val="100000"/>
              </a:lnSpc>
              <a:spcBef>
                <a:spcPts val="480"/>
              </a:spcBef>
              <a:spcAft>
                <a:spcPts val="0"/>
              </a:spcAft>
              <a:buClr>
                <a:srgbClr val="101141"/>
              </a:buClr>
              <a:buSzPts val="2400"/>
              <a:buFont typeface="Arial"/>
              <a:buNone/>
            </a:pPr>
            <a:r>
              <a:t/>
            </a:r>
            <a:endParaRPr sz="2400">
              <a:latin typeface="Cambria"/>
              <a:ea typeface="Cambria"/>
              <a:cs typeface="Cambria"/>
              <a:sym typeface="Cambria"/>
            </a:endParaRPr>
          </a:p>
        </p:txBody>
      </p:sp>
      <p:sp>
        <p:nvSpPr>
          <p:cNvPr id="1823" name="Google Shape;1823;p169"/>
          <p:cNvSpPr txBox="1"/>
          <p:nvPr>
            <p:ph idx="4294967295" type="title"/>
          </p:nvPr>
        </p:nvSpPr>
        <p:spPr>
          <a:xfrm>
            <a:off x="-1950720" y="350837"/>
            <a:ext cx="8229600" cy="1143000"/>
          </a:xfrm>
          <a:prstGeom prst="rect">
            <a:avLst/>
          </a:prstGeom>
          <a:noFill/>
          <a:ln>
            <a:noFill/>
          </a:ln>
        </p:spPr>
        <p:txBody>
          <a:bodyPr anchorCtr="0" anchor="ctr" bIns="45700" lIns="91425" spcFirstLastPara="1" rIns="91425" wrap="square" tIns="45700">
            <a:normAutofit/>
          </a:bodyPr>
          <a:lstStyle/>
          <a:p>
            <a:pPr indent="0" lvl="0" marL="0" marR="0" rtl="0" algn="ctr">
              <a:lnSpc>
                <a:spcPct val="100000"/>
              </a:lnSpc>
              <a:spcBef>
                <a:spcPts val="0"/>
              </a:spcBef>
              <a:spcAft>
                <a:spcPts val="0"/>
              </a:spcAft>
              <a:buClr>
                <a:schemeClr val="dk1"/>
              </a:buClr>
              <a:buSzPts val="4400"/>
              <a:buFont typeface="Calibri"/>
              <a:buNone/>
            </a:pPr>
            <a:r>
              <a:rPr lang="en-US" sz="3600">
                <a:solidFill>
                  <a:schemeClr val="dk1"/>
                </a:solidFill>
                <a:latin typeface="Cambria"/>
                <a:ea typeface="Cambria"/>
                <a:cs typeface="Cambria"/>
                <a:sym typeface="Cambria"/>
              </a:rPr>
              <a:t>Feature Engineering</a:t>
            </a:r>
            <a:endParaRPr sz="3600"/>
          </a:p>
        </p:txBody>
      </p:sp>
      <p:sp>
        <p:nvSpPr>
          <p:cNvPr id="1824" name="Google Shape;1824;p169"/>
          <p:cNvSpPr txBox="1"/>
          <p:nvPr/>
        </p:nvSpPr>
        <p:spPr>
          <a:xfrm>
            <a:off x="8716776" y="6231989"/>
            <a:ext cx="611560" cy="32355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n-US" sz="1600" u="none" cap="none" strike="noStrike">
                <a:solidFill>
                  <a:srgbClr val="000000"/>
                </a:solidFill>
                <a:latin typeface="Tahoma"/>
                <a:ea typeface="Tahoma"/>
                <a:cs typeface="Tahoma"/>
                <a:sym typeface="Tahoma"/>
              </a:rPr>
              <a:t>58</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8" name="Shape 1828"/>
        <p:cNvGrpSpPr/>
        <p:nvPr/>
      </p:nvGrpSpPr>
      <p:grpSpPr>
        <a:xfrm>
          <a:off x="0" y="0"/>
          <a:ext cx="0" cy="0"/>
          <a:chOff x="0" y="0"/>
          <a:chExt cx="0" cy="0"/>
        </a:xfrm>
      </p:grpSpPr>
      <p:sp>
        <p:nvSpPr>
          <p:cNvPr id="1829" name="Google Shape;1829;p170"/>
          <p:cNvSpPr txBox="1"/>
          <p:nvPr>
            <p:ph idx="1" type="body"/>
          </p:nvPr>
        </p:nvSpPr>
        <p:spPr>
          <a:xfrm>
            <a:off x="304800" y="1493837"/>
            <a:ext cx="8229600" cy="4525963"/>
          </a:xfrm>
          <a:prstGeom prst="rect">
            <a:avLst/>
          </a:prstGeom>
          <a:noFill/>
          <a:ln>
            <a:noFill/>
          </a:ln>
        </p:spPr>
        <p:txBody>
          <a:bodyPr anchorCtr="0" anchor="t" bIns="45700" lIns="91425" spcFirstLastPara="1" rIns="91425" wrap="square" tIns="45700">
            <a:normAutofit/>
          </a:bodyPr>
          <a:lstStyle/>
          <a:p>
            <a:pPr indent="-228600" lvl="0" marL="342900" rtl="0" algn="l">
              <a:lnSpc>
                <a:spcPct val="100000"/>
              </a:lnSpc>
              <a:spcBef>
                <a:spcPts val="480"/>
              </a:spcBef>
              <a:spcAft>
                <a:spcPts val="0"/>
              </a:spcAft>
              <a:buClr>
                <a:srgbClr val="101141"/>
              </a:buClr>
              <a:buSzPts val="2400"/>
              <a:buNone/>
            </a:pPr>
            <a:r>
              <a:rPr b="1" lang="en-US" sz="2000">
                <a:latin typeface="Cambria"/>
                <a:ea typeface="Cambria"/>
                <a:cs typeface="Cambria"/>
                <a:sym typeface="Cambria"/>
              </a:rPr>
              <a:t>Input:</a:t>
            </a:r>
            <a:r>
              <a:rPr lang="en-US" sz="2000">
                <a:latin typeface="Cambria"/>
                <a:ea typeface="Cambria"/>
                <a:cs typeface="Cambria"/>
                <a:sym typeface="Cambria"/>
              </a:rPr>
              <a:t> </a:t>
            </a:r>
            <a:endParaRPr/>
          </a:p>
          <a:p>
            <a:pPr indent="-228600" lvl="0" marL="342900" rtl="0" algn="l">
              <a:lnSpc>
                <a:spcPct val="100000"/>
              </a:lnSpc>
              <a:spcBef>
                <a:spcPts val="480"/>
              </a:spcBef>
              <a:spcAft>
                <a:spcPts val="0"/>
              </a:spcAft>
              <a:buClr>
                <a:srgbClr val="101141"/>
              </a:buClr>
              <a:buSzPts val="2400"/>
              <a:buNone/>
            </a:pPr>
            <a:r>
              <a:rPr lang="en-US" sz="2000">
                <a:latin typeface="Cambria"/>
                <a:ea typeface="Cambria"/>
                <a:cs typeface="Cambria"/>
                <a:sym typeface="Cambria"/>
              </a:rPr>
              <a:t>WILP student details enrolled in Mtech AIML</a:t>
            </a:r>
            <a:endParaRPr/>
          </a:p>
          <a:p>
            <a:pPr indent="-228600" lvl="0" marL="342900" rtl="0" algn="l">
              <a:lnSpc>
                <a:spcPct val="100000"/>
              </a:lnSpc>
              <a:spcBef>
                <a:spcPts val="480"/>
              </a:spcBef>
              <a:spcAft>
                <a:spcPts val="0"/>
              </a:spcAft>
              <a:buClr>
                <a:srgbClr val="101141"/>
              </a:buClr>
              <a:buSzPts val="2400"/>
              <a:buNone/>
            </a:pPr>
            <a:r>
              <a:rPr lang="en-US" sz="2000">
                <a:latin typeface="Cambria"/>
                <a:ea typeface="Cambria"/>
                <a:cs typeface="Cambria"/>
                <a:sym typeface="Cambria"/>
              </a:rPr>
              <a:t> program.</a:t>
            </a:r>
            <a:endParaRPr/>
          </a:p>
          <a:p>
            <a:pPr indent="-228600" lvl="0" marL="342900" rtl="0" algn="l">
              <a:lnSpc>
                <a:spcPct val="100000"/>
              </a:lnSpc>
              <a:spcBef>
                <a:spcPts val="480"/>
              </a:spcBef>
              <a:spcAft>
                <a:spcPts val="0"/>
              </a:spcAft>
              <a:buClr>
                <a:srgbClr val="101141"/>
              </a:buClr>
              <a:buSzPts val="2400"/>
              <a:buNone/>
            </a:pPr>
            <a:r>
              <a:rPr lang="en-US" sz="2000">
                <a:latin typeface="Cambria"/>
                <a:ea typeface="Cambria"/>
                <a:cs typeface="Cambria"/>
                <a:sym typeface="Cambria"/>
              </a:rPr>
              <a:t>       </a:t>
            </a:r>
            <a:endParaRPr/>
          </a:p>
          <a:p>
            <a:pPr indent="-228600" lvl="0" marL="342900" rtl="0" algn="l">
              <a:lnSpc>
                <a:spcPct val="100000"/>
              </a:lnSpc>
              <a:spcBef>
                <a:spcPts val="480"/>
              </a:spcBef>
              <a:spcAft>
                <a:spcPts val="0"/>
              </a:spcAft>
              <a:buClr>
                <a:srgbClr val="101141"/>
              </a:buClr>
              <a:buSzPts val="2400"/>
              <a:buNone/>
            </a:pPr>
            <a:r>
              <a:rPr b="1" lang="en-US" sz="2000">
                <a:solidFill>
                  <a:srgbClr val="000000"/>
                </a:solidFill>
                <a:latin typeface="Cambria"/>
                <a:ea typeface="Cambria"/>
                <a:cs typeface="Cambria"/>
                <a:sym typeface="Cambria"/>
              </a:rPr>
              <a:t>Analysis:</a:t>
            </a:r>
            <a:r>
              <a:rPr lang="en-US" sz="2000">
                <a:solidFill>
                  <a:srgbClr val="000000"/>
                </a:solidFill>
                <a:latin typeface="Cambria"/>
                <a:ea typeface="Cambria"/>
                <a:cs typeface="Cambria"/>
                <a:sym typeface="Cambria"/>
              </a:rPr>
              <a:t>  </a:t>
            </a:r>
            <a:endParaRPr sz="2000">
              <a:latin typeface="Cambria"/>
              <a:ea typeface="Cambria"/>
              <a:cs typeface="Cambria"/>
              <a:sym typeface="Cambria"/>
            </a:endParaRPr>
          </a:p>
          <a:p>
            <a:pPr indent="0" lvl="0" marL="0" rtl="0" algn="l">
              <a:lnSpc>
                <a:spcPct val="100000"/>
              </a:lnSpc>
              <a:spcBef>
                <a:spcPts val="480"/>
              </a:spcBef>
              <a:spcAft>
                <a:spcPts val="0"/>
              </a:spcAft>
              <a:buSzPts val="2400"/>
              <a:buNone/>
            </a:pPr>
            <a:r>
              <a:rPr lang="en-US" sz="2000">
                <a:solidFill>
                  <a:srgbClr val="000000"/>
                </a:solidFill>
                <a:latin typeface="Cambria"/>
                <a:ea typeface="Cambria"/>
                <a:cs typeface="Cambria"/>
                <a:sym typeface="Cambria"/>
              </a:rPr>
              <a:t>Predict the GPA of the AIML students in Semester3</a:t>
            </a:r>
            <a:endParaRPr/>
          </a:p>
          <a:p>
            <a:pPr indent="0" lvl="0" marL="0" rtl="0" algn="l">
              <a:lnSpc>
                <a:spcPct val="100000"/>
              </a:lnSpc>
              <a:spcBef>
                <a:spcPts val="480"/>
              </a:spcBef>
              <a:spcAft>
                <a:spcPts val="0"/>
              </a:spcAft>
              <a:buSzPts val="2400"/>
              <a:buNone/>
            </a:pPr>
            <a:r>
              <a:rPr lang="en-US" sz="2000">
                <a:solidFill>
                  <a:srgbClr val="000000"/>
                </a:solidFill>
                <a:latin typeface="Cambria"/>
                <a:ea typeface="Cambria"/>
                <a:cs typeface="Cambria"/>
                <a:sym typeface="Cambria"/>
              </a:rPr>
              <a:t> to estimate the no. of students who might enroll</a:t>
            </a:r>
            <a:endParaRPr/>
          </a:p>
          <a:p>
            <a:pPr indent="0" lvl="0" marL="0" rtl="0" algn="l">
              <a:lnSpc>
                <a:spcPct val="100000"/>
              </a:lnSpc>
              <a:spcBef>
                <a:spcPts val="480"/>
              </a:spcBef>
              <a:spcAft>
                <a:spcPts val="0"/>
              </a:spcAft>
              <a:buSzPts val="2400"/>
              <a:buNone/>
            </a:pPr>
            <a:r>
              <a:rPr lang="en-US" sz="2000">
                <a:solidFill>
                  <a:srgbClr val="000000"/>
                </a:solidFill>
                <a:latin typeface="Cambria"/>
                <a:ea typeface="Cambria"/>
                <a:cs typeface="Cambria"/>
                <a:sym typeface="Cambria"/>
              </a:rPr>
              <a:t> in dissertation</a:t>
            </a:r>
            <a:endParaRPr sz="2000">
              <a:latin typeface="Cambria"/>
              <a:ea typeface="Cambria"/>
              <a:cs typeface="Cambria"/>
              <a:sym typeface="Cambria"/>
            </a:endParaRPr>
          </a:p>
          <a:p>
            <a:pPr indent="-228600" lvl="0" marL="342900" rtl="0" algn="l">
              <a:lnSpc>
                <a:spcPct val="100000"/>
              </a:lnSpc>
              <a:spcBef>
                <a:spcPts val="480"/>
              </a:spcBef>
              <a:spcAft>
                <a:spcPts val="0"/>
              </a:spcAft>
              <a:buClr>
                <a:srgbClr val="101141"/>
              </a:buClr>
              <a:buSzPts val="2400"/>
              <a:buNone/>
            </a:pPr>
            <a:r>
              <a:t/>
            </a:r>
            <a:endParaRPr sz="2000">
              <a:solidFill>
                <a:srgbClr val="000000"/>
              </a:solidFill>
              <a:latin typeface="Cambria"/>
              <a:ea typeface="Cambria"/>
              <a:cs typeface="Cambria"/>
              <a:sym typeface="Cambria"/>
            </a:endParaRPr>
          </a:p>
          <a:p>
            <a:pPr indent="-228600" lvl="0" marL="342900" rtl="0" algn="l">
              <a:lnSpc>
                <a:spcPct val="100000"/>
              </a:lnSpc>
              <a:spcBef>
                <a:spcPts val="480"/>
              </a:spcBef>
              <a:spcAft>
                <a:spcPts val="0"/>
              </a:spcAft>
              <a:buClr>
                <a:srgbClr val="101141"/>
              </a:buClr>
              <a:buSzPts val="2400"/>
              <a:buNone/>
            </a:pPr>
            <a:r>
              <a:rPr b="1" lang="en-US" sz="2000">
                <a:solidFill>
                  <a:srgbClr val="000000"/>
                </a:solidFill>
                <a:latin typeface="Cambria"/>
                <a:ea typeface="Cambria"/>
                <a:cs typeface="Cambria"/>
                <a:sym typeface="Cambria"/>
              </a:rPr>
              <a:t>Observation:</a:t>
            </a:r>
            <a:endParaRPr sz="2000">
              <a:latin typeface="Cambria"/>
              <a:ea typeface="Cambria"/>
              <a:cs typeface="Cambria"/>
              <a:sym typeface="Cambria"/>
            </a:endParaRPr>
          </a:p>
          <a:p>
            <a:pPr indent="0" lvl="0" marL="0" rtl="0" algn="l">
              <a:lnSpc>
                <a:spcPct val="100000"/>
              </a:lnSpc>
              <a:spcBef>
                <a:spcPts val="480"/>
              </a:spcBef>
              <a:spcAft>
                <a:spcPts val="0"/>
              </a:spcAft>
              <a:buSzPts val="2400"/>
              <a:buNone/>
            </a:pPr>
            <a:r>
              <a:rPr lang="en-US" sz="2000">
                <a:solidFill>
                  <a:srgbClr val="000000"/>
                </a:solidFill>
                <a:latin typeface="Cambria"/>
                <a:ea typeface="Cambria"/>
                <a:cs typeface="Cambria"/>
                <a:sym typeface="Cambria"/>
              </a:rPr>
              <a:t>Students with similar educational background </a:t>
            </a:r>
            <a:endParaRPr/>
          </a:p>
          <a:p>
            <a:pPr indent="0" lvl="0" marL="0" rtl="0" algn="l">
              <a:lnSpc>
                <a:spcPct val="100000"/>
              </a:lnSpc>
              <a:spcBef>
                <a:spcPts val="480"/>
              </a:spcBef>
              <a:spcAft>
                <a:spcPts val="0"/>
              </a:spcAft>
              <a:buSzPts val="2400"/>
              <a:buNone/>
            </a:pPr>
            <a:r>
              <a:rPr lang="en-US" sz="2000">
                <a:solidFill>
                  <a:srgbClr val="000000"/>
                </a:solidFill>
                <a:latin typeface="Cambria"/>
                <a:ea typeface="Cambria"/>
                <a:cs typeface="Cambria"/>
                <a:sym typeface="Cambria"/>
              </a:rPr>
              <a:t>tend to perform same in the exams</a:t>
            </a:r>
            <a:endParaRPr sz="2000">
              <a:latin typeface="Cambria"/>
              <a:ea typeface="Cambria"/>
              <a:cs typeface="Cambria"/>
              <a:sym typeface="Cambria"/>
            </a:endParaRPr>
          </a:p>
          <a:p>
            <a:pPr indent="-228600" lvl="0" marL="457200" marR="0" rtl="0" algn="l">
              <a:lnSpc>
                <a:spcPct val="100000"/>
              </a:lnSpc>
              <a:spcBef>
                <a:spcPts val="480"/>
              </a:spcBef>
              <a:spcAft>
                <a:spcPts val="0"/>
              </a:spcAft>
              <a:buClr>
                <a:srgbClr val="101141"/>
              </a:buClr>
              <a:buSzPts val="2400"/>
              <a:buFont typeface="Arial"/>
              <a:buNone/>
            </a:pPr>
            <a:r>
              <a:t/>
            </a:r>
            <a:endParaRPr sz="2000">
              <a:latin typeface="Cambria"/>
              <a:ea typeface="Cambria"/>
              <a:cs typeface="Cambria"/>
              <a:sym typeface="Cambria"/>
            </a:endParaRPr>
          </a:p>
        </p:txBody>
      </p:sp>
      <p:sp>
        <p:nvSpPr>
          <p:cNvPr id="1830" name="Google Shape;1830;p170"/>
          <p:cNvSpPr txBox="1"/>
          <p:nvPr>
            <p:ph idx="2" type="body"/>
          </p:nvPr>
        </p:nvSpPr>
        <p:spPr>
          <a:xfrm>
            <a:off x="152400" y="75633"/>
            <a:ext cx="6324600" cy="1143000"/>
          </a:xfrm>
          <a:prstGeom prst="rect">
            <a:avLst/>
          </a:prstGeom>
          <a:noFill/>
          <a:ln>
            <a:noFill/>
          </a:ln>
        </p:spPr>
        <p:txBody>
          <a:bodyPr anchorCtr="0" anchor="ctr" bIns="45700" lIns="91425" spcFirstLastPara="1" rIns="91425" wrap="square" tIns="45700">
            <a:normAutofit/>
          </a:bodyPr>
          <a:lstStyle/>
          <a:p>
            <a:pPr indent="-228600" lvl="0" marL="457200" rtl="0" algn="l">
              <a:lnSpc>
                <a:spcPct val="100000"/>
              </a:lnSpc>
              <a:spcBef>
                <a:spcPts val="0"/>
              </a:spcBef>
              <a:spcAft>
                <a:spcPts val="0"/>
              </a:spcAft>
              <a:buClr>
                <a:schemeClr val="dk1"/>
              </a:buClr>
              <a:buSzPts val="3600"/>
              <a:buNone/>
            </a:pPr>
            <a:r>
              <a:rPr b="0" lang="en-US">
                <a:solidFill>
                  <a:srgbClr val="202124"/>
                </a:solidFill>
                <a:latin typeface="Cambria"/>
                <a:ea typeface="Cambria"/>
                <a:cs typeface="Cambria"/>
                <a:sym typeface="Cambria"/>
              </a:rPr>
              <a:t>Case study</a:t>
            </a:r>
            <a:endParaRPr b="0">
              <a:solidFill>
                <a:srgbClr val="202124"/>
              </a:solidFill>
              <a:latin typeface="Cambria"/>
              <a:ea typeface="Cambria"/>
              <a:cs typeface="Cambria"/>
              <a:sym typeface="Cambria"/>
            </a:endParaRPr>
          </a:p>
        </p:txBody>
      </p:sp>
      <p:graphicFrame>
        <p:nvGraphicFramePr>
          <p:cNvPr id="1831" name="Google Shape;1831;p170"/>
          <p:cNvGraphicFramePr/>
          <p:nvPr/>
        </p:nvGraphicFramePr>
        <p:xfrm>
          <a:off x="6477000" y="922168"/>
          <a:ext cx="3000000" cy="3000000"/>
        </p:xfrm>
        <a:graphic>
          <a:graphicData uri="http://schemas.openxmlformats.org/drawingml/2006/table">
            <a:tbl>
              <a:tblPr>
                <a:noFill/>
                <a:tableStyleId>{90093EE8-26A3-42DE-9A2E-0ADB3C29624D}</a:tableStyleId>
              </a:tblPr>
              <a:tblGrid>
                <a:gridCol w="2636525"/>
              </a:tblGrid>
              <a:tr h="341950">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t>AttributesOfInterest</a:t>
                      </a:r>
                      <a:endParaRPr sz="1800" u="none" cap="none" strike="noStrike"/>
                    </a:p>
                  </a:txBody>
                  <a:tcPr marT="45725" marB="45725" marR="91450" marL="91450"/>
                </a:tc>
              </a:tr>
              <a:tr h="4890325">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t>Name</a:t>
                      </a:r>
                      <a:endParaRPr sz="1400" u="none" cap="none" strike="noStrike"/>
                    </a:p>
                    <a:p>
                      <a:pPr indent="0" lvl="0" marL="0" marR="0" rtl="0" algn="l">
                        <a:lnSpc>
                          <a:spcPct val="100000"/>
                        </a:lnSpc>
                        <a:spcBef>
                          <a:spcPts val="0"/>
                        </a:spcBef>
                        <a:spcAft>
                          <a:spcPts val="0"/>
                        </a:spcAft>
                        <a:buClr>
                          <a:srgbClr val="000000"/>
                        </a:buClr>
                        <a:buSzPts val="1800"/>
                        <a:buFont typeface="Arial"/>
                        <a:buNone/>
                      </a:pPr>
                      <a:r>
                        <a:rPr lang="en-US" sz="1800" u="none" cap="none" strike="noStrike"/>
                        <a:t>Gender</a:t>
                      </a:r>
                      <a:endParaRPr sz="1400" u="none" cap="none" strike="noStrike"/>
                    </a:p>
                    <a:p>
                      <a:pPr indent="0" lvl="0" marL="0" marR="0" rtl="0" algn="l">
                        <a:lnSpc>
                          <a:spcPct val="100000"/>
                        </a:lnSpc>
                        <a:spcBef>
                          <a:spcPts val="0"/>
                        </a:spcBef>
                        <a:spcAft>
                          <a:spcPts val="0"/>
                        </a:spcAft>
                        <a:buClr>
                          <a:srgbClr val="000000"/>
                        </a:buClr>
                        <a:buSzPts val="1800"/>
                        <a:buFont typeface="Arial"/>
                        <a:buNone/>
                      </a:pPr>
                      <a:r>
                        <a:rPr lang="en-US" sz="1800" u="none" cap="none" strike="noStrike"/>
                        <a:t>Age</a:t>
                      </a:r>
                      <a:endParaRPr sz="1400" u="none" cap="none" strike="noStrike"/>
                    </a:p>
                    <a:p>
                      <a:pPr indent="0" lvl="0" marL="0" marR="0" rtl="0" algn="l">
                        <a:lnSpc>
                          <a:spcPct val="100000"/>
                        </a:lnSpc>
                        <a:spcBef>
                          <a:spcPts val="0"/>
                        </a:spcBef>
                        <a:spcAft>
                          <a:spcPts val="0"/>
                        </a:spcAft>
                        <a:buClr>
                          <a:srgbClr val="000000"/>
                        </a:buClr>
                        <a:buSzPts val="1800"/>
                        <a:buFont typeface="Arial"/>
                        <a:buNone/>
                      </a:pPr>
                      <a:r>
                        <a:rPr lang="en-US" sz="1800" u="none" cap="none" strike="noStrike"/>
                        <a:t>DataOfBirth</a:t>
                      </a:r>
                      <a:endParaRPr sz="1400" u="none" cap="none" strike="noStrike"/>
                    </a:p>
                    <a:p>
                      <a:pPr indent="0" lvl="0" marL="0" marR="0" rtl="0" algn="l">
                        <a:lnSpc>
                          <a:spcPct val="100000"/>
                        </a:lnSpc>
                        <a:spcBef>
                          <a:spcPts val="0"/>
                        </a:spcBef>
                        <a:spcAft>
                          <a:spcPts val="0"/>
                        </a:spcAft>
                        <a:buClr>
                          <a:srgbClr val="000000"/>
                        </a:buClr>
                        <a:buSzPts val="1800"/>
                        <a:buFont typeface="Arial"/>
                        <a:buNone/>
                      </a:pPr>
                      <a:r>
                        <a:rPr lang="en-US" sz="1800" u="none" cap="none" strike="noStrike"/>
                        <a:t>Organisation</a:t>
                      </a:r>
                      <a:endParaRPr sz="1400" u="none" cap="none" strike="noStrike"/>
                    </a:p>
                    <a:p>
                      <a:pPr indent="0" lvl="0" marL="0" marR="0" rtl="0" algn="l">
                        <a:lnSpc>
                          <a:spcPct val="100000"/>
                        </a:lnSpc>
                        <a:spcBef>
                          <a:spcPts val="0"/>
                        </a:spcBef>
                        <a:spcAft>
                          <a:spcPts val="0"/>
                        </a:spcAft>
                        <a:buClr>
                          <a:srgbClr val="000000"/>
                        </a:buClr>
                        <a:buSzPts val="1800"/>
                        <a:buFont typeface="Arial"/>
                        <a:buNone/>
                      </a:pPr>
                      <a:r>
                        <a:rPr lang="en-US" sz="1800" u="none" cap="none" strike="noStrike"/>
                        <a:t>JobTitle</a:t>
                      </a:r>
                      <a:endParaRPr sz="1400" u="none" cap="none" strike="noStrike"/>
                    </a:p>
                    <a:p>
                      <a:pPr indent="0" lvl="0" marL="0" marR="0" rtl="0" algn="l">
                        <a:lnSpc>
                          <a:spcPct val="100000"/>
                        </a:lnSpc>
                        <a:spcBef>
                          <a:spcPts val="0"/>
                        </a:spcBef>
                        <a:spcAft>
                          <a:spcPts val="0"/>
                        </a:spcAft>
                        <a:buClr>
                          <a:srgbClr val="000000"/>
                        </a:buClr>
                        <a:buSzPts val="1800"/>
                        <a:buFont typeface="Arial"/>
                        <a:buNone/>
                      </a:pPr>
                      <a:r>
                        <a:rPr lang="en-US" sz="1800" u="none" cap="none" strike="noStrike"/>
                        <a:t>NatureOfJob</a:t>
                      </a:r>
                      <a:endParaRPr sz="1400" u="none" cap="none" strike="noStrike"/>
                    </a:p>
                    <a:p>
                      <a:pPr indent="0" lvl="0" marL="0" marR="0" rtl="0" algn="l">
                        <a:lnSpc>
                          <a:spcPct val="100000"/>
                        </a:lnSpc>
                        <a:spcBef>
                          <a:spcPts val="0"/>
                        </a:spcBef>
                        <a:spcAft>
                          <a:spcPts val="0"/>
                        </a:spcAft>
                        <a:buClr>
                          <a:srgbClr val="000000"/>
                        </a:buClr>
                        <a:buSzPts val="1800"/>
                        <a:buFont typeface="Arial"/>
                        <a:buNone/>
                      </a:pPr>
                      <a:r>
                        <a:rPr lang="en-US" sz="1800" u="none" cap="none" strike="noStrike"/>
                        <a:t>EntranceScore</a:t>
                      </a:r>
                      <a:endParaRPr sz="1400" u="none" cap="none" strike="noStrike"/>
                    </a:p>
                    <a:p>
                      <a:pPr indent="0" lvl="0" marL="0" marR="0" rtl="0" algn="l">
                        <a:lnSpc>
                          <a:spcPct val="100000"/>
                        </a:lnSpc>
                        <a:spcBef>
                          <a:spcPts val="0"/>
                        </a:spcBef>
                        <a:spcAft>
                          <a:spcPts val="0"/>
                        </a:spcAft>
                        <a:buClr>
                          <a:srgbClr val="000000"/>
                        </a:buClr>
                        <a:buSzPts val="1800"/>
                        <a:buFont typeface="Arial"/>
                        <a:buNone/>
                      </a:pPr>
                      <a:r>
                        <a:rPr lang="en-US" sz="1800" u="none" cap="none" strike="noStrike"/>
                        <a:t>EligibilityScore</a:t>
                      </a:r>
                      <a:endParaRPr sz="1400" u="none" cap="none" strike="noStrike"/>
                    </a:p>
                    <a:p>
                      <a:pPr indent="0" lvl="0" marL="0" marR="0" rtl="0" algn="l">
                        <a:lnSpc>
                          <a:spcPct val="100000"/>
                        </a:lnSpc>
                        <a:spcBef>
                          <a:spcPts val="0"/>
                        </a:spcBef>
                        <a:spcAft>
                          <a:spcPts val="0"/>
                        </a:spcAft>
                        <a:buClr>
                          <a:srgbClr val="000000"/>
                        </a:buClr>
                        <a:buSzPts val="1800"/>
                        <a:buFont typeface="Arial"/>
                        <a:buNone/>
                      </a:pPr>
                      <a:r>
                        <a:rPr lang="en-US" sz="1800" u="none" cap="none" strike="noStrike"/>
                        <a:t>PreviousDegree</a:t>
                      </a:r>
                      <a:endParaRPr sz="1400" u="none" cap="none" strike="noStrike"/>
                    </a:p>
                    <a:p>
                      <a:pPr indent="0" lvl="0" marL="0" marR="0" rtl="0" algn="l">
                        <a:lnSpc>
                          <a:spcPct val="100000"/>
                        </a:lnSpc>
                        <a:spcBef>
                          <a:spcPts val="0"/>
                        </a:spcBef>
                        <a:spcAft>
                          <a:spcPts val="0"/>
                        </a:spcAft>
                        <a:buClr>
                          <a:srgbClr val="000000"/>
                        </a:buClr>
                        <a:buSzPts val="1800"/>
                        <a:buFont typeface="Arial"/>
                        <a:buNone/>
                      </a:pPr>
                      <a:r>
                        <a:rPr lang="en-US" sz="1800" u="none" cap="none" strike="noStrike"/>
                        <a:t>WILPBatch</a:t>
                      </a:r>
                      <a:endParaRPr sz="1400" u="none" cap="none" strike="noStrike"/>
                    </a:p>
                    <a:p>
                      <a:pPr indent="0" lvl="0" marL="0" marR="0" rtl="0" algn="l">
                        <a:lnSpc>
                          <a:spcPct val="100000"/>
                        </a:lnSpc>
                        <a:spcBef>
                          <a:spcPts val="0"/>
                        </a:spcBef>
                        <a:spcAft>
                          <a:spcPts val="0"/>
                        </a:spcAft>
                        <a:buClr>
                          <a:srgbClr val="000000"/>
                        </a:buClr>
                        <a:buSzPts val="1800"/>
                        <a:buFont typeface="Arial"/>
                        <a:buNone/>
                      </a:pPr>
                      <a:r>
                        <a:rPr lang="en-US" sz="1800" u="none" cap="none" strike="noStrike"/>
                        <a:t>Section</a:t>
                      </a:r>
                      <a:endParaRPr sz="1400" u="none" cap="none" strike="noStrike"/>
                    </a:p>
                    <a:p>
                      <a:pPr indent="0" lvl="0" marL="0" marR="0" rtl="0" algn="l">
                        <a:lnSpc>
                          <a:spcPct val="100000"/>
                        </a:lnSpc>
                        <a:spcBef>
                          <a:spcPts val="0"/>
                        </a:spcBef>
                        <a:spcAft>
                          <a:spcPts val="0"/>
                        </a:spcAft>
                        <a:buClr>
                          <a:srgbClr val="000000"/>
                        </a:buClr>
                        <a:buSzPts val="1800"/>
                        <a:buFont typeface="Arial"/>
                        <a:buNone/>
                      </a:pPr>
                      <a:r>
                        <a:rPr lang="en-US" sz="1800" u="none" cap="none" strike="noStrike"/>
                        <a:t>ISM</a:t>
                      </a:r>
                      <a:endParaRPr sz="1400" u="none" cap="none" strike="noStrike"/>
                    </a:p>
                    <a:p>
                      <a:pPr indent="0" lvl="0" marL="0" marR="0" rtl="0" algn="l">
                        <a:lnSpc>
                          <a:spcPct val="100000"/>
                        </a:lnSpc>
                        <a:spcBef>
                          <a:spcPts val="0"/>
                        </a:spcBef>
                        <a:spcAft>
                          <a:spcPts val="0"/>
                        </a:spcAft>
                        <a:buClr>
                          <a:srgbClr val="000000"/>
                        </a:buClr>
                        <a:buSzPts val="1800"/>
                        <a:buFont typeface="Arial"/>
                        <a:buNone/>
                      </a:pPr>
                      <a:r>
                        <a:rPr lang="en-US" sz="1800" u="none" cap="none" strike="noStrike"/>
                        <a:t>MFML</a:t>
                      </a:r>
                      <a:endParaRPr sz="1400" u="none" cap="none" strike="noStrike"/>
                    </a:p>
                    <a:p>
                      <a:pPr indent="0" lvl="0" marL="0" marR="0" rtl="0" algn="l">
                        <a:lnSpc>
                          <a:spcPct val="100000"/>
                        </a:lnSpc>
                        <a:spcBef>
                          <a:spcPts val="0"/>
                        </a:spcBef>
                        <a:spcAft>
                          <a:spcPts val="0"/>
                        </a:spcAft>
                        <a:buClr>
                          <a:srgbClr val="000000"/>
                        </a:buClr>
                        <a:buSzPts val="1800"/>
                        <a:buFont typeface="Arial"/>
                        <a:buNone/>
                      </a:pPr>
                      <a:r>
                        <a:rPr lang="en-US" sz="1800" u="none" cap="none" strike="noStrike"/>
                        <a:t>ACI</a:t>
                      </a:r>
                      <a:endParaRPr sz="1400" u="none" cap="none" strike="noStrike"/>
                    </a:p>
                    <a:p>
                      <a:pPr indent="0" lvl="0" marL="0" marR="0" rtl="0" algn="l">
                        <a:lnSpc>
                          <a:spcPct val="100000"/>
                        </a:lnSpc>
                        <a:spcBef>
                          <a:spcPts val="0"/>
                        </a:spcBef>
                        <a:spcAft>
                          <a:spcPts val="0"/>
                        </a:spcAft>
                        <a:buClr>
                          <a:srgbClr val="000000"/>
                        </a:buClr>
                        <a:buSzPts val="1800"/>
                        <a:buFont typeface="Arial"/>
                        <a:buNone/>
                      </a:pPr>
                      <a:r>
                        <a:rPr lang="en-US" sz="1800" u="none" cap="none" strike="noStrike"/>
                        <a:t>ML</a:t>
                      </a:r>
                      <a:endParaRPr sz="1400" u="none" cap="none" strike="noStrike"/>
                    </a:p>
                    <a:p>
                      <a:pPr indent="0" lvl="0" marL="0" marR="0" rtl="0" algn="l">
                        <a:lnSpc>
                          <a:spcPct val="100000"/>
                        </a:lnSpc>
                        <a:spcBef>
                          <a:spcPts val="0"/>
                        </a:spcBef>
                        <a:spcAft>
                          <a:spcPts val="0"/>
                        </a:spcAft>
                        <a:buClr>
                          <a:srgbClr val="000000"/>
                        </a:buClr>
                        <a:buSzPts val="1800"/>
                        <a:buFont typeface="Arial"/>
                        <a:buNone/>
                      </a:pPr>
                      <a:r>
                        <a:rPr lang="en-US" sz="1800" u="none" cap="none" strike="noStrike"/>
                        <a:t>NLP</a:t>
                      </a:r>
                      <a:endParaRPr sz="1400" u="none" cap="none" strike="noStrike"/>
                    </a:p>
                    <a:p>
                      <a:pPr indent="0" lvl="0" marL="0" marR="0" rtl="0" algn="l">
                        <a:lnSpc>
                          <a:spcPct val="100000"/>
                        </a:lnSpc>
                        <a:spcBef>
                          <a:spcPts val="0"/>
                        </a:spcBef>
                        <a:spcAft>
                          <a:spcPts val="0"/>
                        </a:spcAft>
                        <a:buClr>
                          <a:srgbClr val="000000"/>
                        </a:buClr>
                        <a:buSzPts val="1800"/>
                        <a:buFont typeface="Arial"/>
                        <a:buNone/>
                      </a:pPr>
                      <a:r>
                        <a:rPr lang="en-US" sz="1800" u="none" cap="none" strike="noStrike"/>
                        <a:t>……….</a:t>
                      </a:r>
                      <a:endParaRPr sz="1400" u="none" cap="none" strike="noStrike"/>
                    </a:p>
                  </a:txBody>
                  <a:tcPr marT="45725" marB="45725" marR="91450" marL="91450"/>
                </a:tc>
              </a:tr>
            </a:tbl>
          </a:graphicData>
        </a:graphic>
      </p:graphicFrame>
      <p:sp>
        <p:nvSpPr>
          <p:cNvPr id="1832" name="Google Shape;1832;p170"/>
          <p:cNvSpPr txBox="1"/>
          <p:nvPr/>
        </p:nvSpPr>
        <p:spPr>
          <a:xfrm>
            <a:off x="8716776" y="6231989"/>
            <a:ext cx="611560" cy="32355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n-US" sz="1600" u="none" cap="none" strike="noStrike">
                <a:solidFill>
                  <a:srgbClr val="000000"/>
                </a:solidFill>
                <a:latin typeface="Tahoma"/>
                <a:ea typeface="Tahoma"/>
                <a:cs typeface="Tahoma"/>
                <a:sym typeface="Tahoma"/>
              </a:rPr>
              <a:t>59</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6" name="Shape 1836"/>
        <p:cNvGrpSpPr/>
        <p:nvPr/>
      </p:nvGrpSpPr>
      <p:grpSpPr>
        <a:xfrm>
          <a:off x="0" y="0"/>
          <a:ext cx="0" cy="0"/>
          <a:chOff x="0" y="0"/>
          <a:chExt cx="0" cy="0"/>
        </a:xfrm>
      </p:grpSpPr>
      <p:sp>
        <p:nvSpPr>
          <p:cNvPr id="1837" name="Google Shape;1837;p171"/>
          <p:cNvSpPr txBox="1"/>
          <p:nvPr>
            <p:ph idx="1" type="body"/>
          </p:nvPr>
        </p:nvSpPr>
        <p:spPr>
          <a:xfrm>
            <a:off x="152400" y="1435597"/>
            <a:ext cx="6019800" cy="5059500"/>
          </a:xfrm>
          <a:prstGeom prst="rect">
            <a:avLst/>
          </a:prstGeom>
          <a:noFill/>
          <a:ln>
            <a:noFill/>
          </a:ln>
        </p:spPr>
        <p:txBody>
          <a:bodyPr anchorCtr="0" anchor="t" bIns="45700" lIns="91425" spcFirstLastPara="1" rIns="91425" wrap="square" tIns="45700">
            <a:normAutofit/>
          </a:bodyPr>
          <a:lstStyle/>
          <a:p>
            <a:pPr indent="-285750" lvl="0" marL="514350" rtl="0" algn="l">
              <a:lnSpc>
                <a:spcPct val="100000"/>
              </a:lnSpc>
              <a:spcBef>
                <a:spcPts val="480"/>
              </a:spcBef>
              <a:spcAft>
                <a:spcPts val="0"/>
              </a:spcAft>
              <a:buSzPts val="2400"/>
              <a:buFont typeface="Arial"/>
              <a:buChar char="•"/>
            </a:pPr>
            <a:r>
              <a:rPr lang="en-US">
                <a:latin typeface="Cambria"/>
                <a:ea typeface="Cambria"/>
                <a:cs typeface="Cambria"/>
                <a:sym typeface="Cambria"/>
              </a:rPr>
              <a:t>Reducing the number of features by creating lower-dimension 	</a:t>
            </a:r>
            <a:endParaRPr/>
          </a:p>
          <a:p>
            <a:pPr indent="-133350" lvl="0" marL="514350" rtl="0" algn="l">
              <a:lnSpc>
                <a:spcPct val="100000"/>
              </a:lnSpc>
              <a:spcBef>
                <a:spcPts val="480"/>
              </a:spcBef>
              <a:spcAft>
                <a:spcPts val="0"/>
              </a:spcAft>
              <a:buSzPts val="2400"/>
              <a:buFont typeface="Arial"/>
              <a:buNone/>
            </a:pPr>
            <a:r>
              <a:t/>
            </a:r>
            <a:endParaRPr>
              <a:latin typeface="Cambria"/>
              <a:ea typeface="Cambria"/>
              <a:cs typeface="Cambria"/>
              <a:sym typeface="Cambria"/>
            </a:endParaRPr>
          </a:p>
          <a:p>
            <a:pPr indent="-285750" lvl="0" marL="514350" marR="0" rtl="0" algn="l">
              <a:lnSpc>
                <a:spcPct val="100000"/>
              </a:lnSpc>
              <a:spcBef>
                <a:spcPts val="480"/>
              </a:spcBef>
              <a:spcAft>
                <a:spcPts val="0"/>
              </a:spcAft>
              <a:buClr>
                <a:srgbClr val="101141"/>
              </a:buClr>
              <a:buSzPts val="2400"/>
              <a:buFont typeface="Arial"/>
              <a:buChar char="•"/>
            </a:pPr>
            <a:r>
              <a:rPr lang="en-US">
                <a:latin typeface="Cambria"/>
                <a:ea typeface="Cambria"/>
                <a:cs typeface="Cambria"/>
                <a:sym typeface="Cambria"/>
              </a:rPr>
              <a:t>When dimensionality increases, data becomes increasingly sparse in the space that it occupies</a:t>
            </a:r>
            <a:endParaRPr/>
          </a:p>
          <a:p>
            <a:pPr indent="-133350" lvl="0" marL="514350" marR="0" rtl="0" algn="l">
              <a:lnSpc>
                <a:spcPct val="100000"/>
              </a:lnSpc>
              <a:spcBef>
                <a:spcPts val="480"/>
              </a:spcBef>
              <a:spcAft>
                <a:spcPts val="0"/>
              </a:spcAft>
              <a:buClr>
                <a:srgbClr val="101141"/>
              </a:buClr>
              <a:buSzPts val="2400"/>
              <a:buFont typeface="Arial"/>
              <a:buNone/>
            </a:pPr>
            <a:r>
              <a:t/>
            </a:r>
            <a:endParaRPr>
              <a:latin typeface="Cambria"/>
              <a:ea typeface="Cambria"/>
              <a:cs typeface="Cambria"/>
              <a:sym typeface="Cambria"/>
            </a:endParaRPr>
          </a:p>
          <a:p>
            <a:pPr indent="-285750" lvl="0" marL="514350" rtl="0" algn="l">
              <a:lnSpc>
                <a:spcPct val="100000"/>
              </a:lnSpc>
              <a:spcBef>
                <a:spcPts val="480"/>
              </a:spcBef>
              <a:spcAft>
                <a:spcPts val="0"/>
              </a:spcAft>
              <a:buSzPts val="2400"/>
              <a:buFont typeface="Arial"/>
              <a:buChar char="•"/>
            </a:pPr>
            <a:r>
              <a:rPr lang="en-US">
                <a:latin typeface="Cambria"/>
                <a:ea typeface="Cambria"/>
                <a:cs typeface="Cambria"/>
                <a:sym typeface="Cambria"/>
              </a:rPr>
              <a:t>Solution : Dimensionality Reduction techniques: e.g Principal Components Analysis (PCA)</a:t>
            </a:r>
            <a:endParaRPr>
              <a:latin typeface="Cambria"/>
              <a:ea typeface="Cambria"/>
              <a:cs typeface="Cambria"/>
              <a:sym typeface="Cambria"/>
            </a:endParaRPr>
          </a:p>
        </p:txBody>
      </p:sp>
      <p:sp>
        <p:nvSpPr>
          <p:cNvPr id="1838" name="Google Shape;1838;p171"/>
          <p:cNvSpPr txBox="1"/>
          <p:nvPr>
            <p:ph idx="2" type="body"/>
          </p:nvPr>
        </p:nvSpPr>
        <p:spPr>
          <a:xfrm>
            <a:off x="152399" y="167482"/>
            <a:ext cx="8268269" cy="1261884"/>
          </a:xfrm>
          <a:prstGeom prst="rect">
            <a:avLst/>
          </a:prstGeom>
          <a:noFill/>
          <a:ln>
            <a:noFill/>
          </a:ln>
        </p:spPr>
        <p:txBody>
          <a:bodyPr anchorCtr="0" anchor="ctr" bIns="45700" lIns="91425" spcFirstLastPara="1" rIns="91425" wrap="square" tIns="45700">
            <a:spAutoFit/>
          </a:bodyPr>
          <a:lstStyle/>
          <a:p>
            <a:pPr indent="-228600" lvl="0" marL="457200" rtl="0" algn="l">
              <a:lnSpc>
                <a:spcPct val="100000"/>
              </a:lnSpc>
              <a:spcBef>
                <a:spcPts val="0"/>
              </a:spcBef>
              <a:spcAft>
                <a:spcPts val="0"/>
              </a:spcAft>
              <a:buSzPts val="3200"/>
              <a:buFont typeface="Calibri"/>
              <a:buNone/>
            </a:pPr>
            <a:r>
              <a:rPr b="0" lang="en-US">
                <a:solidFill>
                  <a:schemeClr val="dk1"/>
                </a:solidFill>
                <a:latin typeface="Cambria"/>
                <a:ea typeface="Cambria"/>
                <a:cs typeface="Cambria"/>
                <a:sym typeface="Cambria"/>
              </a:rPr>
              <a:t>Feature Engineering  - Extraction</a:t>
            </a:r>
            <a:endParaRPr/>
          </a:p>
          <a:p>
            <a:pPr indent="-228600" lvl="0" marL="457200" rtl="0" algn="l">
              <a:lnSpc>
                <a:spcPct val="100000"/>
              </a:lnSpc>
              <a:spcBef>
                <a:spcPts val="0"/>
              </a:spcBef>
              <a:spcAft>
                <a:spcPts val="0"/>
              </a:spcAft>
              <a:buSzPts val="3200"/>
              <a:buNone/>
            </a:pPr>
            <a:r>
              <a:rPr lang="en-US" sz="2000">
                <a:latin typeface="Cambria"/>
                <a:ea typeface="Cambria"/>
                <a:cs typeface="Cambria"/>
                <a:sym typeface="Cambria"/>
              </a:rPr>
              <a:t>Curse of Dimensionality</a:t>
            </a:r>
            <a:endParaRPr/>
          </a:p>
          <a:p>
            <a:pPr indent="-228600" lvl="0" marL="457200" rtl="0" algn="l">
              <a:lnSpc>
                <a:spcPct val="100000"/>
              </a:lnSpc>
              <a:spcBef>
                <a:spcPts val="0"/>
              </a:spcBef>
              <a:spcAft>
                <a:spcPts val="0"/>
              </a:spcAft>
              <a:buSzPts val="3200"/>
              <a:buFont typeface="Calibri"/>
              <a:buNone/>
            </a:pPr>
            <a:r>
              <a:t/>
            </a:r>
            <a:endParaRPr b="0" sz="2000">
              <a:solidFill>
                <a:schemeClr val="dk1"/>
              </a:solidFill>
              <a:latin typeface="Cambria"/>
              <a:ea typeface="Cambria"/>
              <a:cs typeface="Cambria"/>
              <a:sym typeface="Cambria"/>
            </a:endParaRPr>
          </a:p>
        </p:txBody>
      </p:sp>
      <p:graphicFrame>
        <p:nvGraphicFramePr>
          <p:cNvPr id="1839" name="Google Shape;1839;p171"/>
          <p:cNvGraphicFramePr/>
          <p:nvPr/>
        </p:nvGraphicFramePr>
        <p:xfrm>
          <a:off x="6324600" y="943428"/>
          <a:ext cx="3000000" cy="3000000"/>
        </p:xfrm>
        <a:graphic>
          <a:graphicData uri="http://schemas.openxmlformats.org/drawingml/2006/table">
            <a:tbl>
              <a:tblPr>
                <a:noFill/>
                <a:tableStyleId>{90093EE8-26A3-42DE-9A2E-0ADB3C29624D}</a:tableStyleId>
              </a:tblPr>
              <a:tblGrid>
                <a:gridCol w="2636525"/>
              </a:tblGrid>
              <a:tr h="370850">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t>AttributesOfInterest</a:t>
                      </a:r>
                      <a:endParaRPr sz="1800" u="none" cap="none" strike="noStrike"/>
                    </a:p>
                  </a:txBody>
                  <a:tcPr marT="45725" marB="45725" marR="91450" marL="91450"/>
                </a:tc>
              </a:tr>
              <a:tr h="370850">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t>Name</a:t>
                      </a:r>
                      <a:endParaRPr sz="1400" u="none" cap="none" strike="noStrike"/>
                    </a:p>
                    <a:p>
                      <a:pPr indent="0" lvl="0" marL="0" marR="0" rtl="0" algn="l">
                        <a:lnSpc>
                          <a:spcPct val="100000"/>
                        </a:lnSpc>
                        <a:spcBef>
                          <a:spcPts val="0"/>
                        </a:spcBef>
                        <a:spcAft>
                          <a:spcPts val="0"/>
                        </a:spcAft>
                        <a:buClr>
                          <a:srgbClr val="000000"/>
                        </a:buClr>
                        <a:buSzPts val="1800"/>
                        <a:buFont typeface="Arial"/>
                        <a:buNone/>
                      </a:pPr>
                      <a:r>
                        <a:rPr lang="en-US" sz="1800" u="none" cap="none" strike="noStrike"/>
                        <a:t>Gender</a:t>
                      </a:r>
                      <a:endParaRPr sz="1400" u="none" cap="none" strike="noStrike"/>
                    </a:p>
                    <a:p>
                      <a:pPr indent="0" lvl="0" marL="0" marR="0" rtl="0" algn="l">
                        <a:lnSpc>
                          <a:spcPct val="100000"/>
                        </a:lnSpc>
                        <a:spcBef>
                          <a:spcPts val="0"/>
                        </a:spcBef>
                        <a:spcAft>
                          <a:spcPts val="0"/>
                        </a:spcAft>
                        <a:buClr>
                          <a:srgbClr val="000000"/>
                        </a:buClr>
                        <a:buSzPts val="1800"/>
                        <a:buFont typeface="Arial"/>
                        <a:buNone/>
                      </a:pPr>
                      <a:r>
                        <a:rPr lang="en-US" sz="1800" u="none" cap="none" strike="noStrike"/>
                        <a:t>Age</a:t>
                      </a:r>
                      <a:endParaRPr sz="1400" u="none" cap="none" strike="noStrike"/>
                    </a:p>
                    <a:p>
                      <a:pPr indent="0" lvl="0" marL="0" marR="0" rtl="0" algn="l">
                        <a:lnSpc>
                          <a:spcPct val="100000"/>
                        </a:lnSpc>
                        <a:spcBef>
                          <a:spcPts val="0"/>
                        </a:spcBef>
                        <a:spcAft>
                          <a:spcPts val="0"/>
                        </a:spcAft>
                        <a:buClr>
                          <a:srgbClr val="000000"/>
                        </a:buClr>
                        <a:buSzPts val="1800"/>
                        <a:buFont typeface="Arial"/>
                        <a:buNone/>
                      </a:pPr>
                      <a:r>
                        <a:rPr lang="en-US" sz="1800" u="none" cap="none" strike="noStrike"/>
                        <a:t>DataOfBirth</a:t>
                      </a:r>
                      <a:endParaRPr sz="1400" u="none" cap="none" strike="noStrike"/>
                    </a:p>
                    <a:p>
                      <a:pPr indent="0" lvl="0" marL="0" marR="0" rtl="0" algn="l">
                        <a:lnSpc>
                          <a:spcPct val="100000"/>
                        </a:lnSpc>
                        <a:spcBef>
                          <a:spcPts val="0"/>
                        </a:spcBef>
                        <a:spcAft>
                          <a:spcPts val="0"/>
                        </a:spcAft>
                        <a:buClr>
                          <a:srgbClr val="000000"/>
                        </a:buClr>
                        <a:buSzPts val="1800"/>
                        <a:buFont typeface="Arial"/>
                        <a:buNone/>
                      </a:pPr>
                      <a:r>
                        <a:rPr lang="en-US" sz="1800" u="none" cap="none" strike="noStrike"/>
                        <a:t>Organisation</a:t>
                      </a:r>
                      <a:endParaRPr sz="1400" u="none" cap="none" strike="noStrike"/>
                    </a:p>
                    <a:p>
                      <a:pPr indent="0" lvl="0" marL="0" marR="0" rtl="0" algn="l">
                        <a:lnSpc>
                          <a:spcPct val="100000"/>
                        </a:lnSpc>
                        <a:spcBef>
                          <a:spcPts val="0"/>
                        </a:spcBef>
                        <a:spcAft>
                          <a:spcPts val="0"/>
                        </a:spcAft>
                        <a:buClr>
                          <a:srgbClr val="000000"/>
                        </a:buClr>
                        <a:buSzPts val="1800"/>
                        <a:buFont typeface="Arial"/>
                        <a:buNone/>
                      </a:pPr>
                      <a:r>
                        <a:rPr lang="en-US" sz="1800" u="none" cap="none" strike="noStrike"/>
                        <a:t>JobTitle</a:t>
                      </a:r>
                      <a:endParaRPr sz="1400" u="none" cap="none" strike="noStrike"/>
                    </a:p>
                    <a:p>
                      <a:pPr indent="0" lvl="0" marL="0" marR="0" rtl="0" algn="l">
                        <a:lnSpc>
                          <a:spcPct val="100000"/>
                        </a:lnSpc>
                        <a:spcBef>
                          <a:spcPts val="0"/>
                        </a:spcBef>
                        <a:spcAft>
                          <a:spcPts val="0"/>
                        </a:spcAft>
                        <a:buClr>
                          <a:srgbClr val="000000"/>
                        </a:buClr>
                        <a:buSzPts val="1800"/>
                        <a:buFont typeface="Arial"/>
                        <a:buNone/>
                      </a:pPr>
                      <a:r>
                        <a:rPr lang="en-US" sz="1800" u="none" cap="none" strike="noStrike"/>
                        <a:t>NatureOfJob</a:t>
                      </a:r>
                      <a:endParaRPr sz="1400" u="none" cap="none" strike="noStrike"/>
                    </a:p>
                    <a:p>
                      <a:pPr indent="0" lvl="0" marL="0" marR="0" rtl="0" algn="l">
                        <a:lnSpc>
                          <a:spcPct val="100000"/>
                        </a:lnSpc>
                        <a:spcBef>
                          <a:spcPts val="0"/>
                        </a:spcBef>
                        <a:spcAft>
                          <a:spcPts val="0"/>
                        </a:spcAft>
                        <a:buClr>
                          <a:srgbClr val="000000"/>
                        </a:buClr>
                        <a:buSzPts val="1800"/>
                        <a:buFont typeface="Arial"/>
                        <a:buNone/>
                      </a:pPr>
                      <a:r>
                        <a:rPr lang="en-US" sz="1800" u="none" cap="none" strike="noStrike"/>
                        <a:t>EntranceScore</a:t>
                      </a:r>
                      <a:endParaRPr sz="1400" u="none" cap="none" strike="noStrike"/>
                    </a:p>
                    <a:p>
                      <a:pPr indent="0" lvl="0" marL="0" marR="0" rtl="0" algn="l">
                        <a:lnSpc>
                          <a:spcPct val="100000"/>
                        </a:lnSpc>
                        <a:spcBef>
                          <a:spcPts val="0"/>
                        </a:spcBef>
                        <a:spcAft>
                          <a:spcPts val="0"/>
                        </a:spcAft>
                        <a:buClr>
                          <a:srgbClr val="000000"/>
                        </a:buClr>
                        <a:buSzPts val="1800"/>
                        <a:buFont typeface="Arial"/>
                        <a:buNone/>
                      </a:pPr>
                      <a:r>
                        <a:rPr lang="en-US" sz="1800" u="none" cap="none" strike="noStrike"/>
                        <a:t>EligibilityScore</a:t>
                      </a:r>
                      <a:endParaRPr sz="1400" u="none" cap="none" strike="noStrike"/>
                    </a:p>
                    <a:p>
                      <a:pPr indent="0" lvl="0" marL="0" marR="0" rtl="0" algn="l">
                        <a:lnSpc>
                          <a:spcPct val="100000"/>
                        </a:lnSpc>
                        <a:spcBef>
                          <a:spcPts val="0"/>
                        </a:spcBef>
                        <a:spcAft>
                          <a:spcPts val="0"/>
                        </a:spcAft>
                        <a:buClr>
                          <a:srgbClr val="000000"/>
                        </a:buClr>
                        <a:buSzPts val="1800"/>
                        <a:buFont typeface="Arial"/>
                        <a:buNone/>
                      </a:pPr>
                      <a:r>
                        <a:rPr lang="en-US" sz="1800" u="none" cap="none" strike="noStrike"/>
                        <a:t>PreviousDegree</a:t>
                      </a:r>
                      <a:endParaRPr sz="1400" u="none" cap="none" strike="noStrike"/>
                    </a:p>
                    <a:p>
                      <a:pPr indent="0" lvl="0" marL="0" marR="0" rtl="0" algn="l">
                        <a:lnSpc>
                          <a:spcPct val="100000"/>
                        </a:lnSpc>
                        <a:spcBef>
                          <a:spcPts val="0"/>
                        </a:spcBef>
                        <a:spcAft>
                          <a:spcPts val="0"/>
                        </a:spcAft>
                        <a:buClr>
                          <a:srgbClr val="000000"/>
                        </a:buClr>
                        <a:buSzPts val="1800"/>
                        <a:buFont typeface="Arial"/>
                        <a:buNone/>
                      </a:pPr>
                      <a:r>
                        <a:rPr lang="en-US" sz="1800" u="none" cap="none" strike="noStrike"/>
                        <a:t>WILPBatch</a:t>
                      </a:r>
                      <a:endParaRPr sz="1400" u="none" cap="none" strike="noStrike"/>
                    </a:p>
                    <a:p>
                      <a:pPr indent="0" lvl="0" marL="0" marR="0" rtl="0" algn="l">
                        <a:lnSpc>
                          <a:spcPct val="100000"/>
                        </a:lnSpc>
                        <a:spcBef>
                          <a:spcPts val="0"/>
                        </a:spcBef>
                        <a:spcAft>
                          <a:spcPts val="0"/>
                        </a:spcAft>
                        <a:buClr>
                          <a:srgbClr val="000000"/>
                        </a:buClr>
                        <a:buSzPts val="1800"/>
                        <a:buFont typeface="Arial"/>
                        <a:buNone/>
                      </a:pPr>
                      <a:r>
                        <a:rPr lang="en-US" sz="1800" u="none" cap="none" strike="noStrike"/>
                        <a:t>Section</a:t>
                      </a:r>
                      <a:endParaRPr sz="1400" u="none" cap="none" strike="noStrike"/>
                    </a:p>
                    <a:p>
                      <a:pPr indent="0" lvl="0" marL="0" marR="0" rtl="0" algn="l">
                        <a:lnSpc>
                          <a:spcPct val="100000"/>
                        </a:lnSpc>
                        <a:spcBef>
                          <a:spcPts val="0"/>
                        </a:spcBef>
                        <a:spcAft>
                          <a:spcPts val="0"/>
                        </a:spcAft>
                        <a:buClr>
                          <a:srgbClr val="000000"/>
                        </a:buClr>
                        <a:buSzPts val="1800"/>
                        <a:buFont typeface="Arial"/>
                        <a:buNone/>
                      </a:pPr>
                      <a:r>
                        <a:rPr lang="en-US" sz="1800" u="none" cap="none" strike="noStrike"/>
                        <a:t>ISM</a:t>
                      </a:r>
                      <a:endParaRPr sz="1400" u="none" cap="none" strike="noStrike"/>
                    </a:p>
                    <a:p>
                      <a:pPr indent="0" lvl="0" marL="0" marR="0" rtl="0" algn="l">
                        <a:lnSpc>
                          <a:spcPct val="100000"/>
                        </a:lnSpc>
                        <a:spcBef>
                          <a:spcPts val="0"/>
                        </a:spcBef>
                        <a:spcAft>
                          <a:spcPts val="0"/>
                        </a:spcAft>
                        <a:buClr>
                          <a:srgbClr val="000000"/>
                        </a:buClr>
                        <a:buSzPts val="1800"/>
                        <a:buFont typeface="Arial"/>
                        <a:buNone/>
                      </a:pPr>
                      <a:r>
                        <a:rPr lang="en-US" sz="1800" u="none" cap="none" strike="noStrike"/>
                        <a:t>MFML</a:t>
                      </a:r>
                      <a:endParaRPr sz="1400" u="none" cap="none" strike="noStrike"/>
                    </a:p>
                    <a:p>
                      <a:pPr indent="0" lvl="0" marL="0" marR="0" rtl="0" algn="l">
                        <a:lnSpc>
                          <a:spcPct val="100000"/>
                        </a:lnSpc>
                        <a:spcBef>
                          <a:spcPts val="0"/>
                        </a:spcBef>
                        <a:spcAft>
                          <a:spcPts val="0"/>
                        </a:spcAft>
                        <a:buClr>
                          <a:srgbClr val="000000"/>
                        </a:buClr>
                        <a:buSzPts val="1800"/>
                        <a:buFont typeface="Arial"/>
                        <a:buNone/>
                      </a:pPr>
                      <a:r>
                        <a:rPr lang="en-US" sz="1800" u="none" cap="none" strike="noStrike"/>
                        <a:t>ACI</a:t>
                      </a:r>
                      <a:endParaRPr sz="1400" u="none" cap="none" strike="noStrike"/>
                    </a:p>
                    <a:p>
                      <a:pPr indent="0" lvl="0" marL="0" marR="0" rtl="0" algn="l">
                        <a:lnSpc>
                          <a:spcPct val="100000"/>
                        </a:lnSpc>
                        <a:spcBef>
                          <a:spcPts val="0"/>
                        </a:spcBef>
                        <a:spcAft>
                          <a:spcPts val="0"/>
                        </a:spcAft>
                        <a:buClr>
                          <a:srgbClr val="000000"/>
                        </a:buClr>
                        <a:buSzPts val="1800"/>
                        <a:buFont typeface="Arial"/>
                        <a:buNone/>
                      </a:pPr>
                      <a:r>
                        <a:rPr lang="en-US" sz="1800" u="none" cap="none" strike="noStrike"/>
                        <a:t>ML</a:t>
                      </a:r>
                      <a:endParaRPr sz="1400" u="none" cap="none" strike="noStrike"/>
                    </a:p>
                    <a:p>
                      <a:pPr indent="0" lvl="0" marL="0" marR="0" rtl="0" algn="l">
                        <a:lnSpc>
                          <a:spcPct val="100000"/>
                        </a:lnSpc>
                        <a:spcBef>
                          <a:spcPts val="0"/>
                        </a:spcBef>
                        <a:spcAft>
                          <a:spcPts val="0"/>
                        </a:spcAft>
                        <a:buClr>
                          <a:srgbClr val="000000"/>
                        </a:buClr>
                        <a:buSzPts val="1800"/>
                        <a:buFont typeface="Arial"/>
                        <a:buNone/>
                      </a:pPr>
                      <a:r>
                        <a:rPr lang="en-US" sz="1800" u="none" cap="none" strike="noStrike"/>
                        <a:t>NLP</a:t>
                      </a:r>
                      <a:endParaRPr sz="1400" u="none" cap="none" strike="noStrike"/>
                    </a:p>
                    <a:p>
                      <a:pPr indent="0" lvl="0" marL="0" marR="0" rtl="0" algn="l">
                        <a:lnSpc>
                          <a:spcPct val="100000"/>
                        </a:lnSpc>
                        <a:spcBef>
                          <a:spcPts val="0"/>
                        </a:spcBef>
                        <a:spcAft>
                          <a:spcPts val="0"/>
                        </a:spcAft>
                        <a:buClr>
                          <a:srgbClr val="000000"/>
                        </a:buClr>
                        <a:buSzPts val="1800"/>
                        <a:buFont typeface="Arial"/>
                        <a:buNone/>
                      </a:pPr>
                      <a:r>
                        <a:rPr lang="en-US" sz="1800" u="none" cap="none" strike="noStrike"/>
                        <a:t>……….</a:t>
                      </a:r>
                      <a:endParaRPr sz="1400" u="none" cap="none" strike="noStrike"/>
                    </a:p>
                    <a:p>
                      <a:pPr indent="0" lvl="0" marL="0" marR="0" rtl="0" algn="l">
                        <a:lnSpc>
                          <a:spcPct val="100000"/>
                        </a:lnSpc>
                        <a:spcBef>
                          <a:spcPts val="0"/>
                        </a:spcBef>
                        <a:spcAft>
                          <a:spcPts val="0"/>
                        </a:spcAft>
                        <a:buClr>
                          <a:srgbClr val="000000"/>
                        </a:buClr>
                        <a:buSzPts val="1800"/>
                        <a:buFont typeface="Arial"/>
                        <a:buNone/>
                      </a:pPr>
                      <a:r>
                        <a:t/>
                      </a:r>
                      <a:endParaRPr sz="1800" u="none" cap="none" strike="noStrike"/>
                    </a:p>
                  </a:txBody>
                  <a:tcPr marT="45725" marB="45725" marR="91450" marL="91450"/>
                </a:tc>
              </a:tr>
            </a:tbl>
          </a:graphicData>
        </a:graphic>
      </p:graphicFrame>
      <p:sp>
        <p:nvSpPr>
          <p:cNvPr id="1840" name="Google Shape;1840;p171"/>
          <p:cNvSpPr txBox="1"/>
          <p:nvPr/>
        </p:nvSpPr>
        <p:spPr>
          <a:xfrm>
            <a:off x="8716776" y="6231989"/>
            <a:ext cx="611560" cy="32355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n-US" sz="1600" u="none" cap="none" strike="noStrike">
                <a:solidFill>
                  <a:srgbClr val="000000"/>
                </a:solidFill>
                <a:latin typeface="Tahoma"/>
                <a:ea typeface="Tahoma"/>
                <a:cs typeface="Tahoma"/>
                <a:sym typeface="Tahoma"/>
              </a:rPr>
              <a:t>60</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2" name="Shape 1332"/>
        <p:cNvGrpSpPr/>
        <p:nvPr/>
      </p:nvGrpSpPr>
      <p:grpSpPr>
        <a:xfrm>
          <a:off x="0" y="0"/>
          <a:ext cx="0" cy="0"/>
          <a:chOff x="0" y="0"/>
          <a:chExt cx="0" cy="0"/>
        </a:xfrm>
      </p:grpSpPr>
      <p:sp>
        <p:nvSpPr>
          <p:cNvPr id="1333" name="Google Shape;1333;p123"/>
          <p:cNvSpPr txBox="1"/>
          <p:nvPr>
            <p:ph idx="2" type="body"/>
          </p:nvPr>
        </p:nvSpPr>
        <p:spPr>
          <a:xfrm>
            <a:off x="304800" y="152400"/>
            <a:ext cx="8229600" cy="1143000"/>
          </a:xfrm>
          <a:prstGeom prst="rect">
            <a:avLst/>
          </a:prstGeom>
          <a:noFill/>
          <a:ln>
            <a:noFill/>
          </a:ln>
        </p:spPr>
        <p:txBody>
          <a:bodyPr anchorCtr="0" anchor="ctr" bIns="45700" lIns="91425" spcFirstLastPara="1" rIns="91425" wrap="square" tIns="45700">
            <a:normAutofit lnSpcReduction="10000"/>
          </a:bodyPr>
          <a:lstStyle/>
          <a:p>
            <a:pPr indent="0" lvl="0" marL="0" rtl="0" algn="l">
              <a:lnSpc>
                <a:spcPct val="150000"/>
              </a:lnSpc>
              <a:spcBef>
                <a:spcPts val="0"/>
              </a:spcBef>
              <a:spcAft>
                <a:spcPts val="0"/>
              </a:spcAft>
              <a:buClr>
                <a:schemeClr val="dk1"/>
              </a:buClr>
              <a:buSzPts val="2400"/>
              <a:buNone/>
            </a:pPr>
            <a:r>
              <a:rPr lang="en-US" sz="2400"/>
              <a:t>Introduction to Machine Learning</a:t>
            </a:r>
            <a:endParaRPr/>
          </a:p>
          <a:p>
            <a:pPr indent="0" lvl="0" marL="0" rtl="0" algn="l">
              <a:lnSpc>
                <a:spcPct val="180000"/>
              </a:lnSpc>
              <a:spcBef>
                <a:spcPts val="0"/>
              </a:spcBef>
              <a:spcAft>
                <a:spcPts val="0"/>
              </a:spcAft>
              <a:buClr>
                <a:srgbClr val="C00000"/>
              </a:buClr>
              <a:buSzPts val="2000"/>
              <a:buNone/>
            </a:pPr>
            <a:r>
              <a:rPr lang="en-US" sz="2000">
                <a:solidFill>
                  <a:srgbClr val="C00000"/>
                </a:solidFill>
              </a:rPr>
              <a:t>Types: Based on how training data is used</a:t>
            </a:r>
            <a:endParaRPr sz="2000">
              <a:solidFill>
                <a:srgbClr val="C00000"/>
              </a:solidFill>
            </a:endParaRPr>
          </a:p>
        </p:txBody>
      </p:sp>
      <p:sp>
        <p:nvSpPr>
          <p:cNvPr id="1334" name="Google Shape;1334;p123"/>
          <p:cNvSpPr/>
          <p:nvPr/>
        </p:nvSpPr>
        <p:spPr>
          <a:xfrm>
            <a:off x="304800" y="1785114"/>
            <a:ext cx="8839200" cy="1938900"/>
          </a:xfrm>
          <a:prstGeom prst="rect">
            <a:avLst/>
          </a:prstGeom>
          <a:noFill/>
          <a:ln>
            <a:noFill/>
          </a:ln>
        </p:spPr>
        <p:txBody>
          <a:bodyPr anchorCtr="0" anchor="t" bIns="45700" lIns="91425" spcFirstLastPara="1" rIns="91425" wrap="square" tIns="45700">
            <a:noAutofit/>
          </a:bodyPr>
          <a:lstStyle/>
          <a:p>
            <a:pPr indent="-342900" lvl="0" marL="355600" marR="160020" rtl="0" algn="l">
              <a:lnSpc>
                <a:spcPct val="115000"/>
              </a:lnSpc>
              <a:spcBef>
                <a:spcPts val="0"/>
              </a:spcBef>
              <a:spcAft>
                <a:spcPts val="0"/>
              </a:spcAft>
              <a:buClr>
                <a:srgbClr val="000000"/>
              </a:buClr>
              <a:buSzPts val="2800"/>
              <a:buFont typeface="Arial"/>
              <a:buChar char="•"/>
            </a:pPr>
            <a:r>
              <a:rPr b="0" i="0" lang="en-US" sz="1600" u="none" cap="none" strike="noStrike">
                <a:solidFill>
                  <a:srgbClr val="000000"/>
                </a:solidFill>
                <a:latin typeface="Arial"/>
                <a:ea typeface="Arial"/>
                <a:cs typeface="Arial"/>
                <a:sym typeface="Arial"/>
              </a:rPr>
              <a:t>Batch learning: Uses all available data at a time during training</a:t>
            </a:r>
            <a:endParaRPr b="0" i="0" sz="1400" u="none" cap="none" strike="noStrike">
              <a:solidFill>
                <a:srgbClr val="000000"/>
              </a:solidFill>
              <a:latin typeface="Arial"/>
              <a:ea typeface="Arial"/>
              <a:cs typeface="Arial"/>
              <a:sym typeface="Arial"/>
            </a:endParaRPr>
          </a:p>
          <a:p>
            <a:pPr indent="-342900" lvl="0" marL="355600" marR="160020" rtl="0" algn="l">
              <a:lnSpc>
                <a:spcPct val="115000"/>
              </a:lnSpc>
              <a:spcBef>
                <a:spcPts val="0"/>
              </a:spcBef>
              <a:spcAft>
                <a:spcPts val="0"/>
              </a:spcAft>
              <a:buClr>
                <a:srgbClr val="000000"/>
              </a:buClr>
              <a:buSzPts val="2800"/>
              <a:buFont typeface="Arial"/>
              <a:buChar char="•"/>
            </a:pPr>
            <a:r>
              <a:rPr b="0" i="0" lang="en-US" sz="1600" u="none" cap="none" strike="noStrike">
                <a:solidFill>
                  <a:srgbClr val="000000"/>
                </a:solidFill>
                <a:latin typeface="Arial"/>
                <a:ea typeface="Arial"/>
                <a:cs typeface="Arial"/>
                <a:sym typeface="Arial"/>
              </a:rPr>
              <a:t>Mini Batch learning: Uses a subset of available at a time during training</a:t>
            </a:r>
            <a:endParaRPr b="0" i="0" sz="1400" u="none" cap="none" strike="noStrike">
              <a:solidFill>
                <a:srgbClr val="000000"/>
              </a:solidFill>
              <a:latin typeface="Arial"/>
              <a:ea typeface="Arial"/>
              <a:cs typeface="Arial"/>
              <a:sym typeface="Arial"/>
            </a:endParaRPr>
          </a:p>
          <a:p>
            <a:pPr indent="-342900" lvl="0" marL="355600" marR="160020" rtl="0" algn="l">
              <a:lnSpc>
                <a:spcPct val="115000"/>
              </a:lnSpc>
              <a:spcBef>
                <a:spcPts val="0"/>
              </a:spcBef>
              <a:spcAft>
                <a:spcPts val="0"/>
              </a:spcAft>
              <a:buClr>
                <a:srgbClr val="000000"/>
              </a:buClr>
              <a:buSzPts val="2800"/>
              <a:buFont typeface="Arial"/>
              <a:buChar char="•"/>
            </a:pPr>
            <a:r>
              <a:rPr b="0" i="0" lang="en-US" sz="1600" u="none" cap="none" strike="noStrike">
                <a:solidFill>
                  <a:srgbClr val="000000"/>
                </a:solidFill>
                <a:latin typeface="Arial"/>
                <a:ea typeface="Arial"/>
                <a:cs typeface="Arial"/>
                <a:sym typeface="Arial"/>
              </a:rPr>
              <a:t>Online (incremental) learning: Uses single training data instance at a time during training</a:t>
            </a:r>
            <a:endParaRPr b="0" i="0" sz="1400" u="none" cap="none" strike="noStrike">
              <a:solidFill>
                <a:srgbClr val="000000"/>
              </a:solidFill>
              <a:latin typeface="Arial"/>
              <a:ea typeface="Arial"/>
              <a:cs typeface="Arial"/>
              <a:sym typeface="Arial"/>
            </a:endParaRPr>
          </a:p>
        </p:txBody>
      </p:sp>
      <p:pic>
        <p:nvPicPr>
          <p:cNvPr id="1335" name="Google Shape;1335;p123"/>
          <p:cNvPicPr preferRelativeResize="0"/>
          <p:nvPr/>
        </p:nvPicPr>
        <p:blipFill rotWithShape="1">
          <a:blip r:embed="rId3">
            <a:alphaModFix/>
          </a:blip>
          <a:srcRect b="0" l="0" r="0" t="0"/>
          <a:stretch/>
        </p:blipFill>
        <p:spPr>
          <a:xfrm>
            <a:off x="3581400" y="3657600"/>
            <a:ext cx="5105400" cy="2861032"/>
          </a:xfrm>
          <a:prstGeom prst="rect">
            <a:avLst/>
          </a:prstGeom>
          <a:noFill/>
          <a:ln>
            <a:noFill/>
          </a:ln>
        </p:spPr>
      </p:pic>
      <p:sp>
        <p:nvSpPr>
          <p:cNvPr id="1336" name="Google Shape;1336;p123"/>
          <p:cNvSpPr txBox="1"/>
          <p:nvPr/>
        </p:nvSpPr>
        <p:spPr>
          <a:xfrm>
            <a:off x="8716776" y="6231989"/>
            <a:ext cx="611560" cy="32355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n-US" sz="1600" u="none" cap="none" strike="noStrike">
                <a:solidFill>
                  <a:srgbClr val="000000"/>
                </a:solidFill>
                <a:latin typeface="Tahoma"/>
                <a:ea typeface="Tahoma"/>
                <a:cs typeface="Tahoma"/>
                <a:sym typeface="Tahoma"/>
              </a:rPr>
              <a:t>7</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4" name="Shape 1844"/>
        <p:cNvGrpSpPr/>
        <p:nvPr/>
      </p:nvGrpSpPr>
      <p:grpSpPr>
        <a:xfrm>
          <a:off x="0" y="0"/>
          <a:ext cx="0" cy="0"/>
          <a:chOff x="0" y="0"/>
          <a:chExt cx="0" cy="0"/>
        </a:xfrm>
      </p:grpSpPr>
      <p:sp>
        <p:nvSpPr>
          <p:cNvPr id="1845" name="Google Shape;1845;p172"/>
          <p:cNvSpPr txBox="1"/>
          <p:nvPr>
            <p:ph idx="1" type="body"/>
          </p:nvPr>
        </p:nvSpPr>
        <p:spPr>
          <a:xfrm>
            <a:off x="152400" y="1433635"/>
            <a:ext cx="6019800" cy="4983300"/>
          </a:xfrm>
          <a:prstGeom prst="rect">
            <a:avLst/>
          </a:prstGeom>
          <a:noFill/>
          <a:ln>
            <a:noFill/>
          </a:ln>
        </p:spPr>
        <p:txBody>
          <a:bodyPr anchorCtr="0" anchor="t" bIns="45700" lIns="91425" spcFirstLastPara="1" rIns="91425" wrap="square" tIns="45700">
            <a:normAutofit/>
          </a:bodyPr>
          <a:lstStyle/>
          <a:p>
            <a:pPr indent="-285750" lvl="0" marL="514350" rtl="0" algn="l">
              <a:lnSpc>
                <a:spcPct val="100000"/>
              </a:lnSpc>
              <a:spcBef>
                <a:spcPts val="480"/>
              </a:spcBef>
              <a:spcAft>
                <a:spcPts val="0"/>
              </a:spcAft>
              <a:buSzPts val="2400"/>
              <a:buFont typeface="Arial"/>
              <a:buChar char="•"/>
            </a:pPr>
            <a:r>
              <a:rPr lang="en-US">
                <a:latin typeface="Cambria"/>
                <a:ea typeface="Cambria"/>
                <a:cs typeface="Cambria"/>
                <a:sym typeface="Cambria"/>
              </a:rPr>
              <a:t>Selecting a subset of the input features for training the model</a:t>
            </a:r>
            <a:endParaRPr/>
          </a:p>
          <a:p>
            <a:pPr indent="-330200" lvl="1" marL="914400" rtl="0" algn="l">
              <a:lnSpc>
                <a:spcPct val="100000"/>
              </a:lnSpc>
              <a:spcBef>
                <a:spcPts val="320"/>
              </a:spcBef>
              <a:spcAft>
                <a:spcPts val="0"/>
              </a:spcAft>
              <a:buSzPts val="1600"/>
              <a:buChar char="–"/>
            </a:pPr>
            <a:r>
              <a:rPr lang="en-US" sz="2400">
                <a:latin typeface="Cambria"/>
                <a:ea typeface="Cambria"/>
                <a:cs typeface="Cambria"/>
                <a:sym typeface="Cambria"/>
              </a:rPr>
              <a:t>Handle Redundant features</a:t>
            </a:r>
            <a:endParaRPr/>
          </a:p>
          <a:p>
            <a:pPr indent="-330200" lvl="1" marL="914400" rtl="0" algn="l">
              <a:lnSpc>
                <a:spcPct val="100000"/>
              </a:lnSpc>
              <a:spcBef>
                <a:spcPts val="320"/>
              </a:spcBef>
              <a:spcAft>
                <a:spcPts val="0"/>
              </a:spcAft>
              <a:buSzPts val="1600"/>
              <a:buChar char="–"/>
            </a:pPr>
            <a:r>
              <a:rPr lang="en-US" sz="2400">
                <a:latin typeface="Cambria"/>
                <a:ea typeface="Cambria"/>
                <a:cs typeface="Cambria"/>
                <a:sym typeface="Cambria"/>
              </a:rPr>
              <a:t>Remove Irrelevant feature </a:t>
            </a:r>
            <a:endParaRPr/>
          </a:p>
          <a:p>
            <a:pPr indent="-330200" lvl="1" marL="914400" rtl="0" algn="l">
              <a:lnSpc>
                <a:spcPct val="100000"/>
              </a:lnSpc>
              <a:spcBef>
                <a:spcPts val="320"/>
              </a:spcBef>
              <a:spcAft>
                <a:spcPts val="0"/>
              </a:spcAft>
              <a:buSzPts val="1600"/>
              <a:buChar char="–"/>
            </a:pPr>
            <a:r>
              <a:rPr lang="en-US" sz="2400">
                <a:latin typeface="Cambria"/>
                <a:ea typeface="Cambria"/>
                <a:cs typeface="Cambria"/>
                <a:sym typeface="Cambria"/>
              </a:rPr>
              <a:t>dropping features (missing a large number of value)</a:t>
            </a:r>
            <a:endParaRPr sz="2400">
              <a:latin typeface="Cambria"/>
              <a:ea typeface="Cambria"/>
              <a:cs typeface="Cambria"/>
              <a:sym typeface="Cambria"/>
            </a:endParaRPr>
          </a:p>
          <a:p>
            <a:pPr indent="-133350" lvl="0" marL="514350" rtl="0" algn="l">
              <a:lnSpc>
                <a:spcPct val="100000"/>
              </a:lnSpc>
              <a:spcBef>
                <a:spcPts val="480"/>
              </a:spcBef>
              <a:spcAft>
                <a:spcPts val="0"/>
              </a:spcAft>
              <a:buSzPts val="2400"/>
              <a:buFont typeface="Arial"/>
              <a:buNone/>
            </a:pPr>
            <a:r>
              <a:t/>
            </a:r>
            <a:endParaRPr>
              <a:latin typeface="Cambria"/>
              <a:ea typeface="Cambria"/>
              <a:cs typeface="Cambria"/>
              <a:sym typeface="Cambria"/>
            </a:endParaRPr>
          </a:p>
          <a:p>
            <a:pPr indent="-133350" lvl="0" marL="514350" rtl="0" algn="l">
              <a:lnSpc>
                <a:spcPct val="100000"/>
              </a:lnSpc>
              <a:spcBef>
                <a:spcPts val="480"/>
              </a:spcBef>
              <a:spcAft>
                <a:spcPts val="0"/>
              </a:spcAft>
              <a:buSzPts val="2400"/>
              <a:buFont typeface="Arial"/>
              <a:buNone/>
            </a:pPr>
            <a:r>
              <a:t/>
            </a:r>
            <a:endParaRPr>
              <a:latin typeface="Cambria"/>
              <a:ea typeface="Cambria"/>
              <a:cs typeface="Cambria"/>
              <a:sym typeface="Cambria"/>
            </a:endParaRPr>
          </a:p>
          <a:p>
            <a:pPr indent="-133350" lvl="0" marL="514350" rtl="0" algn="l">
              <a:lnSpc>
                <a:spcPct val="100000"/>
              </a:lnSpc>
              <a:spcBef>
                <a:spcPts val="480"/>
              </a:spcBef>
              <a:spcAft>
                <a:spcPts val="0"/>
              </a:spcAft>
              <a:buSzPts val="2400"/>
              <a:buFont typeface="Arial"/>
              <a:buNone/>
            </a:pPr>
            <a:r>
              <a:t/>
            </a:r>
            <a:endParaRPr>
              <a:latin typeface="Cambria"/>
              <a:ea typeface="Cambria"/>
              <a:cs typeface="Cambria"/>
              <a:sym typeface="Cambria"/>
            </a:endParaRPr>
          </a:p>
          <a:p>
            <a:pPr indent="-133350" lvl="0" marL="514350" rtl="0" algn="l">
              <a:lnSpc>
                <a:spcPct val="100000"/>
              </a:lnSpc>
              <a:spcBef>
                <a:spcPts val="480"/>
              </a:spcBef>
              <a:spcAft>
                <a:spcPts val="0"/>
              </a:spcAft>
              <a:buSzPts val="2400"/>
              <a:buFont typeface="Arial"/>
              <a:buNone/>
            </a:pPr>
            <a:r>
              <a:t/>
            </a:r>
            <a:endParaRPr>
              <a:latin typeface="Cambria"/>
              <a:ea typeface="Cambria"/>
              <a:cs typeface="Cambria"/>
              <a:sym typeface="Cambria"/>
            </a:endParaRPr>
          </a:p>
        </p:txBody>
      </p:sp>
      <p:sp>
        <p:nvSpPr>
          <p:cNvPr id="1846" name="Google Shape;1846;p172"/>
          <p:cNvSpPr txBox="1"/>
          <p:nvPr>
            <p:ph idx="2" type="body"/>
          </p:nvPr>
        </p:nvSpPr>
        <p:spPr>
          <a:xfrm>
            <a:off x="152400" y="122525"/>
            <a:ext cx="6324600" cy="820903"/>
          </a:xfrm>
          <a:prstGeom prst="rect">
            <a:avLst/>
          </a:prstGeom>
          <a:noFill/>
          <a:ln>
            <a:noFill/>
          </a:ln>
        </p:spPr>
        <p:txBody>
          <a:bodyPr anchorCtr="0" anchor="ctr" bIns="45700" lIns="91425" spcFirstLastPara="1" rIns="91425" wrap="square" tIns="45700">
            <a:normAutofit/>
          </a:bodyPr>
          <a:lstStyle/>
          <a:p>
            <a:pPr indent="-228600" lvl="0" marL="457200" rtl="0" algn="l">
              <a:lnSpc>
                <a:spcPct val="100000"/>
              </a:lnSpc>
              <a:spcBef>
                <a:spcPts val="0"/>
              </a:spcBef>
              <a:spcAft>
                <a:spcPts val="0"/>
              </a:spcAft>
              <a:buSzPts val="3200"/>
              <a:buFont typeface="Calibri"/>
              <a:buNone/>
            </a:pPr>
            <a:r>
              <a:rPr b="0" lang="en-US">
                <a:solidFill>
                  <a:schemeClr val="dk1"/>
                </a:solidFill>
                <a:latin typeface="Cambria"/>
                <a:ea typeface="Cambria"/>
                <a:cs typeface="Cambria"/>
                <a:sym typeface="Cambria"/>
              </a:rPr>
              <a:t>Feature Engineering  - Selection</a:t>
            </a:r>
            <a:endParaRPr/>
          </a:p>
        </p:txBody>
      </p:sp>
      <p:graphicFrame>
        <p:nvGraphicFramePr>
          <p:cNvPr id="1847" name="Google Shape;1847;p172"/>
          <p:cNvGraphicFramePr/>
          <p:nvPr/>
        </p:nvGraphicFramePr>
        <p:xfrm>
          <a:off x="6324600" y="943428"/>
          <a:ext cx="3000000" cy="3000000"/>
        </p:xfrm>
        <a:graphic>
          <a:graphicData uri="http://schemas.openxmlformats.org/drawingml/2006/table">
            <a:tbl>
              <a:tblPr>
                <a:noFill/>
                <a:tableStyleId>{90093EE8-26A3-42DE-9A2E-0ADB3C29624D}</a:tableStyleId>
              </a:tblPr>
              <a:tblGrid>
                <a:gridCol w="2636525"/>
              </a:tblGrid>
              <a:tr h="370850">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t>AttributesOfInterest</a:t>
                      </a:r>
                      <a:endParaRPr sz="1800" u="none" cap="none" strike="noStrike"/>
                    </a:p>
                  </a:txBody>
                  <a:tcPr marT="45725" marB="45725" marR="91450" marL="91450"/>
                </a:tc>
              </a:tr>
              <a:tr h="370850">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sngStrike"/>
                        <a:t>Name</a:t>
                      </a:r>
                      <a:endParaRPr sz="1400" u="none" cap="none" strike="noStrike"/>
                    </a:p>
                    <a:p>
                      <a:pPr indent="0" lvl="0" marL="0" marR="0" rtl="0" algn="l">
                        <a:lnSpc>
                          <a:spcPct val="100000"/>
                        </a:lnSpc>
                        <a:spcBef>
                          <a:spcPts val="0"/>
                        </a:spcBef>
                        <a:spcAft>
                          <a:spcPts val="0"/>
                        </a:spcAft>
                        <a:buClr>
                          <a:srgbClr val="000000"/>
                        </a:buClr>
                        <a:buSzPts val="1800"/>
                        <a:buFont typeface="Arial"/>
                        <a:buNone/>
                      </a:pPr>
                      <a:r>
                        <a:rPr lang="en-US" sz="1800" u="none" cap="none" strike="sngStrike"/>
                        <a:t>Gender</a:t>
                      </a:r>
                      <a:endParaRPr sz="1400" u="none" cap="none" strike="noStrike"/>
                    </a:p>
                    <a:p>
                      <a:pPr indent="0" lvl="0" marL="0" marR="0" rtl="0" algn="l">
                        <a:lnSpc>
                          <a:spcPct val="100000"/>
                        </a:lnSpc>
                        <a:spcBef>
                          <a:spcPts val="0"/>
                        </a:spcBef>
                        <a:spcAft>
                          <a:spcPts val="0"/>
                        </a:spcAft>
                        <a:buClr>
                          <a:srgbClr val="000000"/>
                        </a:buClr>
                        <a:buSzPts val="1800"/>
                        <a:buFont typeface="Arial"/>
                        <a:buNone/>
                      </a:pPr>
                      <a:r>
                        <a:rPr lang="en-US" sz="1800" u="none" cap="none" strike="sngStrike"/>
                        <a:t>Age</a:t>
                      </a:r>
                      <a:endParaRPr sz="1400" u="none" cap="none" strike="noStrike"/>
                    </a:p>
                    <a:p>
                      <a:pPr indent="0" lvl="0" marL="0" marR="0" rtl="0" algn="l">
                        <a:lnSpc>
                          <a:spcPct val="100000"/>
                        </a:lnSpc>
                        <a:spcBef>
                          <a:spcPts val="0"/>
                        </a:spcBef>
                        <a:spcAft>
                          <a:spcPts val="0"/>
                        </a:spcAft>
                        <a:buClr>
                          <a:srgbClr val="000000"/>
                        </a:buClr>
                        <a:buSzPts val="1800"/>
                        <a:buFont typeface="Arial"/>
                        <a:buNone/>
                      </a:pPr>
                      <a:r>
                        <a:rPr lang="en-US" sz="1800" u="none" cap="none" strike="sngStrike"/>
                        <a:t>DataOfBirth</a:t>
                      </a:r>
                      <a:endParaRPr sz="1400" u="none" cap="none" strike="noStrike"/>
                    </a:p>
                    <a:p>
                      <a:pPr indent="0" lvl="0" marL="0" marR="0" rtl="0" algn="l">
                        <a:lnSpc>
                          <a:spcPct val="100000"/>
                        </a:lnSpc>
                        <a:spcBef>
                          <a:spcPts val="0"/>
                        </a:spcBef>
                        <a:spcAft>
                          <a:spcPts val="0"/>
                        </a:spcAft>
                        <a:buClr>
                          <a:srgbClr val="000000"/>
                        </a:buClr>
                        <a:buSzPts val="1800"/>
                        <a:buFont typeface="Arial"/>
                        <a:buNone/>
                      </a:pPr>
                      <a:r>
                        <a:rPr lang="en-US" sz="1800" u="none" cap="none" strike="sngStrike"/>
                        <a:t>Organisation</a:t>
                      </a:r>
                      <a:endParaRPr sz="1400" u="none" cap="none" strike="noStrike"/>
                    </a:p>
                    <a:p>
                      <a:pPr indent="0" lvl="0" marL="0" marR="0" rtl="0" algn="l">
                        <a:lnSpc>
                          <a:spcPct val="100000"/>
                        </a:lnSpc>
                        <a:spcBef>
                          <a:spcPts val="0"/>
                        </a:spcBef>
                        <a:spcAft>
                          <a:spcPts val="0"/>
                        </a:spcAft>
                        <a:buClr>
                          <a:srgbClr val="000000"/>
                        </a:buClr>
                        <a:buSzPts val="1800"/>
                        <a:buFont typeface="Arial"/>
                        <a:buNone/>
                      </a:pPr>
                      <a:r>
                        <a:rPr lang="en-US" sz="1800" u="none" cap="none" strike="sngStrike"/>
                        <a:t>JobTitle</a:t>
                      </a:r>
                      <a:endParaRPr sz="1400" u="none" cap="none" strike="noStrike"/>
                    </a:p>
                    <a:p>
                      <a:pPr indent="0" lvl="0" marL="0" marR="0" rtl="0" algn="l">
                        <a:lnSpc>
                          <a:spcPct val="100000"/>
                        </a:lnSpc>
                        <a:spcBef>
                          <a:spcPts val="0"/>
                        </a:spcBef>
                        <a:spcAft>
                          <a:spcPts val="0"/>
                        </a:spcAft>
                        <a:buClr>
                          <a:srgbClr val="000000"/>
                        </a:buClr>
                        <a:buSzPts val="1800"/>
                        <a:buFont typeface="Arial"/>
                        <a:buNone/>
                      </a:pPr>
                      <a:r>
                        <a:rPr lang="en-US" sz="1800" u="none" cap="none" strike="sngStrike"/>
                        <a:t>NatureOfJob</a:t>
                      </a:r>
                      <a:endParaRPr sz="1400" u="none" cap="none" strike="noStrike"/>
                    </a:p>
                    <a:p>
                      <a:pPr indent="0" lvl="0" marL="0" marR="0" rtl="0" algn="l">
                        <a:lnSpc>
                          <a:spcPct val="100000"/>
                        </a:lnSpc>
                        <a:spcBef>
                          <a:spcPts val="0"/>
                        </a:spcBef>
                        <a:spcAft>
                          <a:spcPts val="0"/>
                        </a:spcAft>
                        <a:buClr>
                          <a:srgbClr val="000000"/>
                        </a:buClr>
                        <a:buSzPts val="1800"/>
                        <a:buFont typeface="Arial"/>
                        <a:buNone/>
                      </a:pPr>
                      <a:r>
                        <a:rPr lang="en-US" sz="1800" u="none" cap="none" strike="sngStrike"/>
                        <a:t>EntranceScore</a:t>
                      </a:r>
                      <a:endParaRPr sz="1400" u="none" cap="none" strike="noStrike"/>
                    </a:p>
                    <a:p>
                      <a:pPr indent="0" lvl="0" marL="0" marR="0" rtl="0" algn="l">
                        <a:lnSpc>
                          <a:spcPct val="100000"/>
                        </a:lnSpc>
                        <a:spcBef>
                          <a:spcPts val="0"/>
                        </a:spcBef>
                        <a:spcAft>
                          <a:spcPts val="0"/>
                        </a:spcAft>
                        <a:buClr>
                          <a:srgbClr val="000000"/>
                        </a:buClr>
                        <a:buSzPts val="1800"/>
                        <a:buFont typeface="Arial"/>
                        <a:buNone/>
                      </a:pPr>
                      <a:r>
                        <a:rPr lang="en-US" sz="1800" u="none" cap="none" strike="sngStrike"/>
                        <a:t>EligibilityScore</a:t>
                      </a:r>
                      <a:endParaRPr sz="1400" u="none" cap="none" strike="noStrike"/>
                    </a:p>
                    <a:p>
                      <a:pPr indent="0" lvl="0" marL="0" marR="0" rtl="0" algn="l">
                        <a:lnSpc>
                          <a:spcPct val="100000"/>
                        </a:lnSpc>
                        <a:spcBef>
                          <a:spcPts val="0"/>
                        </a:spcBef>
                        <a:spcAft>
                          <a:spcPts val="0"/>
                        </a:spcAft>
                        <a:buClr>
                          <a:srgbClr val="000000"/>
                        </a:buClr>
                        <a:buSzPts val="1800"/>
                        <a:buFont typeface="Arial"/>
                        <a:buNone/>
                      </a:pPr>
                      <a:r>
                        <a:rPr lang="en-US" sz="1800" u="none" cap="none" strike="noStrike"/>
                        <a:t>PreviousDegree</a:t>
                      </a:r>
                      <a:endParaRPr sz="1400" u="none" cap="none" strike="noStrike"/>
                    </a:p>
                    <a:p>
                      <a:pPr indent="0" lvl="0" marL="0" marR="0" rtl="0" algn="l">
                        <a:lnSpc>
                          <a:spcPct val="100000"/>
                        </a:lnSpc>
                        <a:spcBef>
                          <a:spcPts val="0"/>
                        </a:spcBef>
                        <a:spcAft>
                          <a:spcPts val="0"/>
                        </a:spcAft>
                        <a:buClr>
                          <a:srgbClr val="000000"/>
                        </a:buClr>
                        <a:buSzPts val="1800"/>
                        <a:buFont typeface="Arial"/>
                        <a:buNone/>
                      </a:pPr>
                      <a:r>
                        <a:rPr lang="en-US" sz="1800" u="none" cap="none" strike="sngStrike"/>
                        <a:t>WILPBatch</a:t>
                      </a:r>
                      <a:endParaRPr sz="1400" u="none" cap="none" strike="noStrike"/>
                    </a:p>
                    <a:p>
                      <a:pPr indent="0" lvl="0" marL="0" marR="0" rtl="0" algn="l">
                        <a:lnSpc>
                          <a:spcPct val="100000"/>
                        </a:lnSpc>
                        <a:spcBef>
                          <a:spcPts val="0"/>
                        </a:spcBef>
                        <a:spcAft>
                          <a:spcPts val="0"/>
                        </a:spcAft>
                        <a:buClr>
                          <a:srgbClr val="000000"/>
                        </a:buClr>
                        <a:buSzPts val="1800"/>
                        <a:buFont typeface="Arial"/>
                        <a:buNone/>
                      </a:pPr>
                      <a:r>
                        <a:rPr lang="en-US" sz="1800" u="none" cap="none" strike="sngStrike"/>
                        <a:t>Section</a:t>
                      </a:r>
                      <a:endParaRPr sz="1400" u="none" cap="none" strike="noStrike"/>
                    </a:p>
                    <a:p>
                      <a:pPr indent="0" lvl="0" marL="0" marR="0" rtl="0" algn="l">
                        <a:lnSpc>
                          <a:spcPct val="100000"/>
                        </a:lnSpc>
                        <a:spcBef>
                          <a:spcPts val="0"/>
                        </a:spcBef>
                        <a:spcAft>
                          <a:spcPts val="0"/>
                        </a:spcAft>
                        <a:buClr>
                          <a:srgbClr val="000000"/>
                        </a:buClr>
                        <a:buSzPts val="1800"/>
                        <a:buFont typeface="Arial"/>
                        <a:buNone/>
                      </a:pPr>
                      <a:r>
                        <a:rPr lang="en-US" sz="1800" u="none" cap="none" strike="noStrike"/>
                        <a:t>ISM</a:t>
                      </a:r>
                      <a:endParaRPr sz="1400" u="none" cap="none" strike="noStrike"/>
                    </a:p>
                    <a:p>
                      <a:pPr indent="0" lvl="0" marL="0" marR="0" rtl="0" algn="l">
                        <a:lnSpc>
                          <a:spcPct val="100000"/>
                        </a:lnSpc>
                        <a:spcBef>
                          <a:spcPts val="0"/>
                        </a:spcBef>
                        <a:spcAft>
                          <a:spcPts val="0"/>
                        </a:spcAft>
                        <a:buClr>
                          <a:srgbClr val="000000"/>
                        </a:buClr>
                        <a:buSzPts val="1800"/>
                        <a:buFont typeface="Arial"/>
                        <a:buNone/>
                      </a:pPr>
                      <a:r>
                        <a:rPr lang="en-US" sz="1800" u="none" cap="none" strike="noStrike"/>
                        <a:t>MFML</a:t>
                      </a:r>
                      <a:endParaRPr sz="1400" u="none" cap="none" strike="noStrike"/>
                    </a:p>
                    <a:p>
                      <a:pPr indent="0" lvl="0" marL="0" marR="0" rtl="0" algn="l">
                        <a:lnSpc>
                          <a:spcPct val="100000"/>
                        </a:lnSpc>
                        <a:spcBef>
                          <a:spcPts val="0"/>
                        </a:spcBef>
                        <a:spcAft>
                          <a:spcPts val="0"/>
                        </a:spcAft>
                        <a:buClr>
                          <a:srgbClr val="000000"/>
                        </a:buClr>
                        <a:buSzPts val="1800"/>
                        <a:buFont typeface="Arial"/>
                        <a:buNone/>
                      </a:pPr>
                      <a:r>
                        <a:rPr lang="en-US" sz="1800" u="none" cap="none" strike="noStrike"/>
                        <a:t>ACI</a:t>
                      </a:r>
                      <a:endParaRPr sz="1400" u="none" cap="none" strike="noStrike"/>
                    </a:p>
                    <a:p>
                      <a:pPr indent="0" lvl="0" marL="0" marR="0" rtl="0" algn="l">
                        <a:lnSpc>
                          <a:spcPct val="100000"/>
                        </a:lnSpc>
                        <a:spcBef>
                          <a:spcPts val="0"/>
                        </a:spcBef>
                        <a:spcAft>
                          <a:spcPts val="0"/>
                        </a:spcAft>
                        <a:buClr>
                          <a:srgbClr val="000000"/>
                        </a:buClr>
                        <a:buSzPts val="1800"/>
                        <a:buFont typeface="Arial"/>
                        <a:buNone/>
                      </a:pPr>
                      <a:r>
                        <a:rPr lang="en-US" sz="1800" u="none" cap="none" strike="noStrike">
                          <a:solidFill>
                            <a:srgbClr val="FF0000"/>
                          </a:solidFill>
                        </a:rPr>
                        <a:t>ML</a:t>
                      </a:r>
                      <a:endParaRPr sz="1400" u="none" cap="none" strike="noStrike"/>
                    </a:p>
                    <a:p>
                      <a:pPr indent="0" lvl="0" marL="0" marR="0" rtl="0" algn="l">
                        <a:lnSpc>
                          <a:spcPct val="100000"/>
                        </a:lnSpc>
                        <a:spcBef>
                          <a:spcPts val="0"/>
                        </a:spcBef>
                        <a:spcAft>
                          <a:spcPts val="0"/>
                        </a:spcAft>
                        <a:buClr>
                          <a:srgbClr val="000000"/>
                        </a:buClr>
                        <a:buSzPts val="1800"/>
                        <a:buFont typeface="Arial"/>
                        <a:buNone/>
                      </a:pPr>
                      <a:r>
                        <a:rPr lang="en-US" sz="1800" u="none" cap="none" strike="noStrike">
                          <a:solidFill>
                            <a:srgbClr val="FF0000"/>
                          </a:solidFill>
                        </a:rPr>
                        <a:t>NLP</a:t>
                      </a:r>
                      <a:endParaRPr sz="1400" u="none" cap="none" strike="noStrike">
                        <a:solidFill>
                          <a:srgbClr val="FF0000"/>
                        </a:solidFill>
                      </a:endParaRPr>
                    </a:p>
                    <a:p>
                      <a:pPr indent="0" lvl="0" marL="0" marR="0" rtl="0" algn="l">
                        <a:lnSpc>
                          <a:spcPct val="100000"/>
                        </a:lnSpc>
                        <a:spcBef>
                          <a:spcPts val="0"/>
                        </a:spcBef>
                        <a:spcAft>
                          <a:spcPts val="0"/>
                        </a:spcAft>
                        <a:buClr>
                          <a:srgbClr val="000000"/>
                        </a:buClr>
                        <a:buSzPts val="1800"/>
                        <a:buFont typeface="Arial"/>
                        <a:buNone/>
                      </a:pPr>
                      <a:r>
                        <a:rPr lang="en-US" sz="1800" u="none" cap="none" strike="noStrike"/>
                        <a:t>……….</a:t>
                      </a:r>
                      <a:endParaRPr sz="1400" u="none" cap="none" strike="noStrike"/>
                    </a:p>
                    <a:p>
                      <a:pPr indent="0" lvl="0" marL="0" marR="0" rtl="0" algn="l">
                        <a:lnSpc>
                          <a:spcPct val="100000"/>
                        </a:lnSpc>
                        <a:spcBef>
                          <a:spcPts val="0"/>
                        </a:spcBef>
                        <a:spcAft>
                          <a:spcPts val="0"/>
                        </a:spcAft>
                        <a:buClr>
                          <a:srgbClr val="000000"/>
                        </a:buClr>
                        <a:buSzPts val="1800"/>
                        <a:buFont typeface="Arial"/>
                        <a:buNone/>
                      </a:pPr>
                      <a:r>
                        <a:t/>
                      </a:r>
                      <a:endParaRPr sz="1800" u="none" cap="none" strike="noStrike"/>
                    </a:p>
                  </a:txBody>
                  <a:tcPr marT="45725" marB="45725" marR="91450" marL="91450"/>
                </a:tc>
              </a:tr>
            </a:tbl>
          </a:graphicData>
        </a:graphic>
      </p:graphicFrame>
      <p:sp>
        <p:nvSpPr>
          <p:cNvPr id="1848" name="Google Shape;1848;p172"/>
          <p:cNvSpPr/>
          <p:nvPr/>
        </p:nvSpPr>
        <p:spPr>
          <a:xfrm>
            <a:off x="359391" y="5370529"/>
            <a:ext cx="7696200" cy="338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0" i="1" lang="en-US" sz="1600" u="none" cap="none" strike="noStrike">
                <a:solidFill>
                  <a:schemeClr val="dk2"/>
                </a:solidFill>
                <a:latin typeface="Calibri"/>
                <a:ea typeface="Calibri"/>
                <a:cs typeface="Calibri"/>
                <a:sym typeface="Calibri"/>
              </a:rPr>
              <a:t>dataframe</a:t>
            </a:r>
            <a:r>
              <a:rPr b="0" i="0" lang="en-US" sz="1600" u="none" cap="none" strike="noStrike">
                <a:solidFill>
                  <a:schemeClr val="dk2"/>
                </a:solidFill>
                <a:latin typeface="Calibri"/>
                <a:ea typeface="Calibri"/>
                <a:cs typeface="Calibri"/>
                <a:sym typeface="Calibri"/>
              </a:rPr>
              <a:t>= </a:t>
            </a:r>
            <a:r>
              <a:rPr b="0" i="1" lang="en-US" sz="1600" u="none" cap="none" strike="noStrike">
                <a:solidFill>
                  <a:schemeClr val="dk2"/>
                </a:solidFill>
                <a:latin typeface="Calibri"/>
                <a:ea typeface="Calibri"/>
                <a:cs typeface="Calibri"/>
                <a:sym typeface="Calibri"/>
              </a:rPr>
              <a:t>dataframe</a:t>
            </a:r>
            <a:r>
              <a:rPr b="0" i="0" lang="en-US" sz="1600" u="none" cap="none" strike="noStrike">
                <a:solidFill>
                  <a:schemeClr val="dk2"/>
                </a:solidFill>
                <a:latin typeface="Calibri"/>
                <a:ea typeface="Calibri"/>
                <a:cs typeface="Calibri"/>
                <a:sym typeface="Calibri"/>
              </a:rPr>
              <a:t>.drop([‘</a:t>
            </a:r>
            <a:r>
              <a:rPr b="0" i="1" lang="en-US" sz="1600" u="none" cap="none" strike="noStrike">
                <a:solidFill>
                  <a:schemeClr val="dk2"/>
                </a:solidFill>
                <a:latin typeface="Calibri"/>
                <a:ea typeface="Calibri"/>
                <a:cs typeface="Calibri"/>
                <a:sym typeface="Calibri"/>
              </a:rPr>
              <a:t>COLNAME-1</a:t>
            </a:r>
            <a:r>
              <a:rPr b="0" i="0" lang="en-US" sz="1600" u="none" cap="none" strike="noStrike">
                <a:solidFill>
                  <a:schemeClr val="dk2"/>
                </a:solidFill>
                <a:latin typeface="Calibri"/>
                <a:ea typeface="Calibri"/>
                <a:cs typeface="Calibri"/>
                <a:sym typeface="Calibri"/>
              </a:rPr>
              <a:t>',‘</a:t>
            </a:r>
            <a:r>
              <a:rPr b="0" i="1" lang="en-US" sz="1600" u="none" cap="none" strike="noStrike">
                <a:solidFill>
                  <a:schemeClr val="dk2"/>
                </a:solidFill>
                <a:latin typeface="Calibri"/>
                <a:ea typeface="Calibri"/>
                <a:cs typeface="Calibri"/>
                <a:sym typeface="Calibri"/>
              </a:rPr>
              <a:t>COLNAME-2</a:t>
            </a:r>
            <a:r>
              <a:rPr b="0" i="0" lang="en-US" sz="1600" u="none" cap="none" strike="noStrike">
                <a:solidFill>
                  <a:schemeClr val="dk2"/>
                </a:solidFill>
                <a:latin typeface="Calibri"/>
                <a:ea typeface="Calibri"/>
                <a:cs typeface="Calibri"/>
                <a:sym typeface="Calibri"/>
              </a:rPr>
              <a:t>'],axis=1)</a:t>
            </a:r>
            <a:endParaRPr b="0" i="0" sz="1400" u="none" cap="none" strike="noStrike">
              <a:solidFill>
                <a:srgbClr val="000000"/>
              </a:solidFill>
              <a:latin typeface="Arial"/>
              <a:ea typeface="Arial"/>
              <a:cs typeface="Arial"/>
              <a:sym typeface="Arial"/>
            </a:endParaRPr>
          </a:p>
        </p:txBody>
      </p:sp>
      <p:sp>
        <p:nvSpPr>
          <p:cNvPr id="1849" name="Google Shape;1849;p172"/>
          <p:cNvSpPr txBox="1"/>
          <p:nvPr/>
        </p:nvSpPr>
        <p:spPr>
          <a:xfrm>
            <a:off x="8716776" y="6231989"/>
            <a:ext cx="611560" cy="32355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n-US" sz="1600" u="none" cap="none" strike="noStrike">
                <a:solidFill>
                  <a:srgbClr val="000000"/>
                </a:solidFill>
                <a:latin typeface="Tahoma"/>
                <a:ea typeface="Tahoma"/>
                <a:cs typeface="Tahoma"/>
                <a:sym typeface="Tahoma"/>
              </a:rPr>
              <a:t>61</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3" name="Shape 1853"/>
        <p:cNvGrpSpPr/>
        <p:nvPr/>
      </p:nvGrpSpPr>
      <p:grpSpPr>
        <a:xfrm>
          <a:off x="0" y="0"/>
          <a:ext cx="0" cy="0"/>
          <a:chOff x="0" y="0"/>
          <a:chExt cx="0" cy="0"/>
        </a:xfrm>
      </p:grpSpPr>
      <p:sp>
        <p:nvSpPr>
          <p:cNvPr id="1854" name="Google Shape;1854;p173"/>
          <p:cNvSpPr txBox="1"/>
          <p:nvPr>
            <p:ph idx="1" type="body"/>
          </p:nvPr>
        </p:nvSpPr>
        <p:spPr>
          <a:xfrm>
            <a:off x="154674" y="1493837"/>
            <a:ext cx="8593540" cy="4525963"/>
          </a:xfrm>
          <a:prstGeom prst="rect">
            <a:avLst/>
          </a:prstGeom>
          <a:noFill/>
          <a:ln>
            <a:noFill/>
          </a:ln>
        </p:spPr>
        <p:txBody>
          <a:bodyPr anchorCtr="0" anchor="t" bIns="45700" lIns="91425" spcFirstLastPara="1" rIns="91425" wrap="square" tIns="45700">
            <a:normAutofit/>
          </a:bodyPr>
          <a:lstStyle/>
          <a:p>
            <a:pPr indent="-285750" lvl="0" marL="514350" rtl="0" algn="l">
              <a:lnSpc>
                <a:spcPct val="100000"/>
              </a:lnSpc>
              <a:spcBef>
                <a:spcPts val="480"/>
              </a:spcBef>
              <a:spcAft>
                <a:spcPts val="0"/>
              </a:spcAft>
              <a:buSzPts val="2400"/>
              <a:buFont typeface="Arial"/>
              <a:buChar char="•"/>
            </a:pPr>
            <a:r>
              <a:rPr lang="en-US">
                <a:latin typeface="Cambria"/>
                <a:ea typeface="Cambria"/>
                <a:cs typeface="Cambria"/>
                <a:sym typeface="Cambria"/>
              </a:rPr>
              <a:t>Creating new features by using techniques</a:t>
            </a:r>
            <a:endParaRPr/>
          </a:p>
          <a:p>
            <a:pPr indent="-330200" lvl="1" marL="914400" rtl="0" algn="l">
              <a:lnSpc>
                <a:spcPct val="100000"/>
              </a:lnSpc>
              <a:spcBef>
                <a:spcPts val="320"/>
              </a:spcBef>
              <a:spcAft>
                <a:spcPts val="0"/>
              </a:spcAft>
              <a:buSzPts val="1600"/>
              <a:buChar char="–"/>
            </a:pPr>
            <a:r>
              <a:rPr lang="en-US" sz="2400">
                <a:latin typeface="Cambria"/>
                <a:ea typeface="Cambria"/>
                <a:cs typeface="Cambria"/>
                <a:sym typeface="Cambria"/>
              </a:rPr>
              <a:t>Polynomial expansion (by using univariate mathematical functions) </a:t>
            </a:r>
            <a:endParaRPr/>
          </a:p>
          <a:p>
            <a:pPr indent="-330200" lvl="1" marL="914400" rtl="0" algn="l">
              <a:lnSpc>
                <a:spcPct val="100000"/>
              </a:lnSpc>
              <a:spcBef>
                <a:spcPts val="320"/>
              </a:spcBef>
              <a:spcAft>
                <a:spcPts val="0"/>
              </a:spcAft>
              <a:buSzPts val="1600"/>
              <a:buChar char="–"/>
            </a:pPr>
            <a:r>
              <a:rPr lang="en-US" sz="2400">
                <a:latin typeface="Cambria"/>
                <a:ea typeface="Cambria"/>
                <a:cs typeface="Cambria"/>
                <a:sym typeface="Cambria"/>
              </a:rPr>
              <a:t>Feature crossing (to capture feature interactions)</a:t>
            </a:r>
            <a:endParaRPr/>
          </a:p>
          <a:p>
            <a:pPr indent="-330200" lvl="1" marL="914400" rtl="0" algn="l">
              <a:lnSpc>
                <a:spcPct val="100000"/>
              </a:lnSpc>
              <a:spcBef>
                <a:spcPts val="320"/>
              </a:spcBef>
              <a:spcAft>
                <a:spcPts val="0"/>
              </a:spcAft>
              <a:buSzPts val="1600"/>
              <a:buChar char="–"/>
            </a:pPr>
            <a:r>
              <a:rPr lang="en-US" sz="2400">
                <a:latin typeface="Cambria"/>
                <a:ea typeface="Cambria"/>
                <a:cs typeface="Cambria"/>
                <a:sym typeface="Cambria"/>
              </a:rPr>
              <a:t>Features can also be constructed by using business logic from the domain of the ML use case.</a:t>
            </a:r>
            <a:endParaRPr/>
          </a:p>
          <a:p>
            <a:pPr indent="-228600" lvl="1" marL="914400" rtl="0" algn="l">
              <a:lnSpc>
                <a:spcPct val="100000"/>
              </a:lnSpc>
              <a:spcBef>
                <a:spcPts val="320"/>
              </a:spcBef>
              <a:spcAft>
                <a:spcPts val="0"/>
              </a:spcAft>
              <a:buSzPts val="1600"/>
              <a:buNone/>
            </a:pPr>
            <a:r>
              <a:t/>
            </a:r>
            <a:endParaRPr sz="1400">
              <a:latin typeface="Arial"/>
              <a:ea typeface="Arial"/>
              <a:cs typeface="Arial"/>
              <a:sym typeface="Arial"/>
            </a:endParaRPr>
          </a:p>
        </p:txBody>
      </p:sp>
      <p:sp>
        <p:nvSpPr>
          <p:cNvPr id="1855" name="Google Shape;1855;p173"/>
          <p:cNvSpPr txBox="1"/>
          <p:nvPr>
            <p:ph idx="2" type="body"/>
          </p:nvPr>
        </p:nvSpPr>
        <p:spPr>
          <a:xfrm>
            <a:off x="304800" y="152400"/>
            <a:ext cx="8593540" cy="1143000"/>
          </a:xfrm>
          <a:prstGeom prst="rect">
            <a:avLst/>
          </a:prstGeom>
          <a:noFill/>
          <a:ln>
            <a:noFill/>
          </a:ln>
        </p:spPr>
        <p:txBody>
          <a:bodyPr anchorCtr="0" anchor="ctr" bIns="45700" lIns="91425" spcFirstLastPara="1" rIns="91425" wrap="square" tIns="45700">
            <a:normAutofit/>
          </a:bodyPr>
          <a:lstStyle/>
          <a:p>
            <a:pPr indent="-228600" lvl="0" marL="457200" rtl="0" algn="l">
              <a:lnSpc>
                <a:spcPct val="100000"/>
              </a:lnSpc>
              <a:spcBef>
                <a:spcPts val="0"/>
              </a:spcBef>
              <a:spcAft>
                <a:spcPts val="0"/>
              </a:spcAft>
              <a:buSzPts val="3200"/>
              <a:buFont typeface="Calibri"/>
              <a:buNone/>
            </a:pPr>
            <a:r>
              <a:rPr b="0" lang="en-US">
                <a:solidFill>
                  <a:schemeClr val="dk1"/>
                </a:solidFill>
                <a:latin typeface="Cambria"/>
                <a:ea typeface="Cambria"/>
                <a:cs typeface="Cambria"/>
                <a:sym typeface="Cambria"/>
              </a:rPr>
              <a:t>Feature Engineering  - construction</a:t>
            </a:r>
            <a:endParaRPr b="0">
              <a:solidFill>
                <a:schemeClr val="dk1"/>
              </a:solidFill>
              <a:latin typeface="Cambria"/>
              <a:ea typeface="Cambria"/>
              <a:cs typeface="Cambria"/>
              <a:sym typeface="Cambria"/>
            </a:endParaRPr>
          </a:p>
        </p:txBody>
      </p:sp>
      <p:sp>
        <p:nvSpPr>
          <p:cNvPr id="1856" name="Google Shape;1856;p173"/>
          <p:cNvSpPr/>
          <p:nvPr/>
        </p:nvSpPr>
        <p:spPr>
          <a:xfrm>
            <a:off x="811285" y="4358324"/>
            <a:ext cx="7812210"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800" u="none" cap="none" strike="noStrike">
                <a:solidFill>
                  <a:srgbClr val="000000"/>
                </a:solidFill>
                <a:latin typeface="Arial"/>
                <a:ea typeface="Arial"/>
                <a:cs typeface="Arial"/>
                <a:sym typeface="Arial"/>
              </a:rPr>
              <a:t>Original Features:    </a:t>
            </a:r>
            <a:r>
              <a:rPr b="0" i="0" lang="en-US" sz="1800" u="none" cap="none" strike="noStrike">
                <a:solidFill>
                  <a:srgbClr val="000000"/>
                </a:solidFill>
                <a:latin typeface="Arial"/>
                <a:ea typeface="Arial"/>
                <a:cs typeface="Arial"/>
                <a:sym typeface="Arial"/>
              </a:rPr>
              <a:t>First_Purchase_Date and  Last_Purchase_Date</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800" u="none" cap="none" strike="noStrike">
              <a:solidFill>
                <a:srgbClr val="000000"/>
              </a:solidFill>
              <a:latin typeface="Arial"/>
              <a:ea typeface="Arial"/>
              <a:cs typeface="Arial"/>
              <a:sym typeface="Arial"/>
            </a:endParaRPr>
          </a:p>
        </p:txBody>
      </p:sp>
      <p:sp>
        <p:nvSpPr>
          <p:cNvPr id="1857" name="Google Shape;1857;p173"/>
          <p:cNvSpPr/>
          <p:nvPr/>
        </p:nvSpPr>
        <p:spPr>
          <a:xfrm>
            <a:off x="811285" y="5050563"/>
            <a:ext cx="7936929" cy="92333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Arial"/>
              <a:buNone/>
            </a:pPr>
            <a:r>
              <a:rPr b="1" i="0" lang="en-US" sz="1800" u="none" cap="none" strike="noStrike">
                <a:solidFill>
                  <a:schemeClr val="dk1"/>
                </a:solidFill>
                <a:latin typeface="Arial"/>
                <a:ea typeface="Arial"/>
                <a:cs typeface="Arial"/>
                <a:sym typeface="Arial"/>
              </a:rPr>
              <a:t>Constructed feature:</a:t>
            </a:r>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Customer_Lifetime = Last_Purchase_Date – First_Purchase_Date </a:t>
            </a:r>
            <a:endParaRPr/>
          </a:p>
        </p:txBody>
      </p:sp>
      <p:sp>
        <p:nvSpPr>
          <p:cNvPr id="1858" name="Google Shape;1858;p173"/>
          <p:cNvSpPr txBox="1"/>
          <p:nvPr/>
        </p:nvSpPr>
        <p:spPr>
          <a:xfrm>
            <a:off x="8716776" y="6231989"/>
            <a:ext cx="611560" cy="32355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n-US" sz="1600" u="none" cap="none" strike="noStrike">
                <a:solidFill>
                  <a:srgbClr val="000000"/>
                </a:solidFill>
                <a:latin typeface="Tahoma"/>
                <a:ea typeface="Tahoma"/>
                <a:cs typeface="Tahoma"/>
                <a:sym typeface="Tahoma"/>
              </a:rPr>
              <a:t>62</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2" name="Shape 1862"/>
        <p:cNvGrpSpPr/>
        <p:nvPr/>
      </p:nvGrpSpPr>
      <p:grpSpPr>
        <a:xfrm>
          <a:off x="0" y="0"/>
          <a:ext cx="0" cy="0"/>
          <a:chOff x="0" y="0"/>
          <a:chExt cx="0" cy="0"/>
        </a:xfrm>
      </p:grpSpPr>
      <p:sp>
        <p:nvSpPr>
          <p:cNvPr id="1863" name="Google Shape;1863;p174"/>
          <p:cNvSpPr txBox="1"/>
          <p:nvPr>
            <p:ph idx="2" type="body"/>
          </p:nvPr>
        </p:nvSpPr>
        <p:spPr>
          <a:xfrm>
            <a:off x="0" y="193264"/>
            <a:ext cx="9361228" cy="1143000"/>
          </a:xfrm>
          <a:prstGeom prst="rect">
            <a:avLst/>
          </a:prstGeom>
          <a:noFill/>
          <a:ln>
            <a:noFill/>
          </a:ln>
        </p:spPr>
        <p:txBody>
          <a:bodyPr anchorCtr="0" anchor="ctr" bIns="45700" lIns="91425" spcFirstLastPara="1" rIns="91425" wrap="square" tIns="45700">
            <a:normAutofit/>
          </a:bodyPr>
          <a:lstStyle/>
          <a:p>
            <a:pPr indent="-228600" lvl="0" marL="457200" rtl="0" algn="l">
              <a:lnSpc>
                <a:spcPct val="100000"/>
              </a:lnSpc>
              <a:spcBef>
                <a:spcPts val="0"/>
              </a:spcBef>
              <a:spcAft>
                <a:spcPts val="0"/>
              </a:spcAft>
              <a:buSzPts val="4400"/>
              <a:buFont typeface="Calibri"/>
              <a:buNone/>
            </a:pPr>
            <a:r>
              <a:rPr b="0" lang="en-US">
                <a:latin typeface="Cambria"/>
                <a:ea typeface="Cambria"/>
                <a:cs typeface="Cambria"/>
                <a:sym typeface="Cambria"/>
              </a:rPr>
              <a:t>Feature Engineering  - Transform</a:t>
            </a:r>
            <a:endParaRPr/>
          </a:p>
        </p:txBody>
      </p:sp>
      <p:graphicFrame>
        <p:nvGraphicFramePr>
          <p:cNvPr id="1864" name="Google Shape;1864;p174"/>
          <p:cNvGraphicFramePr/>
          <p:nvPr/>
        </p:nvGraphicFramePr>
        <p:xfrm>
          <a:off x="315475" y="1684925"/>
          <a:ext cx="3000000" cy="3000000"/>
        </p:xfrm>
        <a:graphic>
          <a:graphicData uri="http://schemas.openxmlformats.org/drawingml/2006/table">
            <a:tbl>
              <a:tblPr>
                <a:noFill/>
                <a:tableStyleId>{90093EE8-26A3-42DE-9A2E-0ADB3C29624D}</a:tableStyleId>
              </a:tblPr>
              <a:tblGrid>
                <a:gridCol w="2636525"/>
              </a:tblGrid>
              <a:tr h="370850">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t>AttributesOfInterest</a:t>
                      </a:r>
                      <a:endParaRPr sz="1800" u="none" cap="none" strike="noStrike"/>
                    </a:p>
                  </a:txBody>
                  <a:tcPr marT="45725" marB="45725" marR="91450" marL="91450"/>
                </a:tc>
              </a:tr>
              <a:tr h="370850">
                <a:tc>
                  <a:txBody>
                    <a:bodyPr/>
                    <a:lstStyle/>
                    <a:p>
                      <a:pPr indent="0" lvl="0" marL="0" marR="0" rtl="0" algn="l">
                        <a:lnSpc>
                          <a:spcPct val="100000"/>
                        </a:lnSpc>
                        <a:spcBef>
                          <a:spcPts val="0"/>
                        </a:spcBef>
                        <a:spcAft>
                          <a:spcPts val="0"/>
                        </a:spcAft>
                        <a:buClr>
                          <a:srgbClr val="000000"/>
                        </a:buClr>
                        <a:buSzPts val="1800"/>
                        <a:buFont typeface="Arial"/>
                        <a:buNone/>
                      </a:pPr>
                      <a:r>
                        <a:t/>
                      </a:r>
                      <a:endParaRPr sz="1800" u="none" cap="none" strike="noStrike"/>
                    </a:p>
                    <a:p>
                      <a:pPr indent="0" lvl="0" marL="0" marR="0" rtl="0" algn="l">
                        <a:lnSpc>
                          <a:spcPct val="100000"/>
                        </a:lnSpc>
                        <a:spcBef>
                          <a:spcPts val="0"/>
                        </a:spcBef>
                        <a:spcAft>
                          <a:spcPts val="0"/>
                        </a:spcAft>
                        <a:buClr>
                          <a:srgbClr val="000000"/>
                        </a:buClr>
                        <a:buSzPts val="1800"/>
                        <a:buFont typeface="Arial"/>
                        <a:buNone/>
                      </a:pPr>
                      <a:r>
                        <a:rPr lang="en-US" sz="1800" u="none" cap="none" strike="noStrike"/>
                        <a:t>PreviousDegree</a:t>
                      </a:r>
                      <a:endParaRPr sz="1400" u="none" cap="none" strike="noStrike"/>
                    </a:p>
                    <a:p>
                      <a:pPr indent="0" lvl="0" marL="0" marR="0" rtl="0" algn="l">
                        <a:lnSpc>
                          <a:spcPct val="100000"/>
                        </a:lnSpc>
                        <a:spcBef>
                          <a:spcPts val="0"/>
                        </a:spcBef>
                        <a:spcAft>
                          <a:spcPts val="0"/>
                        </a:spcAft>
                        <a:buClr>
                          <a:srgbClr val="000000"/>
                        </a:buClr>
                        <a:buSzPts val="1800"/>
                        <a:buFont typeface="Arial"/>
                        <a:buNone/>
                      </a:pPr>
                      <a:r>
                        <a:rPr lang="en-US" sz="1800" u="none" cap="none" strike="noStrike"/>
                        <a:t>SEM-1-Total</a:t>
                      </a:r>
                      <a:endParaRPr sz="1400" u="none" cap="none" strike="noStrike"/>
                    </a:p>
                    <a:p>
                      <a:pPr indent="0" lvl="0" marL="0" marR="0" rtl="0" algn="l">
                        <a:lnSpc>
                          <a:spcPct val="100000"/>
                        </a:lnSpc>
                        <a:spcBef>
                          <a:spcPts val="0"/>
                        </a:spcBef>
                        <a:spcAft>
                          <a:spcPts val="0"/>
                        </a:spcAft>
                        <a:buClr>
                          <a:srgbClr val="000000"/>
                        </a:buClr>
                        <a:buSzPts val="1800"/>
                        <a:buFont typeface="Arial"/>
                        <a:buNone/>
                      </a:pPr>
                      <a:r>
                        <a:rPr lang="en-US" sz="1800" u="none" cap="none" strike="noStrike"/>
                        <a:t>SEM-2-Total</a:t>
                      </a:r>
                      <a:endParaRPr sz="1400" u="none" cap="none" strike="noStrike"/>
                    </a:p>
                    <a:p>
                      <a:pPr indent="0" lvl="0" marL="0" marR="0" rtl="0" algn="l">
                        <a:lnSpc>
                          <a:spcPct val="100000"/>
                        </a:lnSpc>
                        <a:spcBef>
                          <a:spcPts val="0"/>
                        </a:spcBef>
                        <a:spcAft>
                          <a:spcPts val="0"/>
                        </a:spcAft>
                        <a:buClr>
                          <a:srgbClr val="000000"/>
                        </a:buClr>
                        <a:buSzPts val="1800"/>
                        <a:buFont typeface="Arial"/>
                        <a:buNone/>
                      </a:pPr>
                      <a:r>
                        <a:rPr lang="en-US" sz="1800" u="none" cap="none" strike="noStrike"/>
                        <a:t>SEM-3-Total</a:t>
                      </a:r>
                      <a:endParaRPr sz="1400" u="none" cap="none" strike="noStrike"/>
                    </a:p>
                    <a:p>
                      <a:pPr indent="0" lvl="0" marL="0" marR="0" rtl="0" algn="l">
                        <a:lnSpc>
                          <a:spcPct val="100000"/>
                        </a:lnSpc>
                        <a:spcBef>
                          <a:spcPts val="0"/>
                        </a:spcBef>
                        <a:spcAft>
                          <a:spcPts val="0"/>
                        </a:spcAft>
                        <a:buClr>
                          <a:srgbClr val="000000"/>
                        </a:buClr>
                        <a:buSzPts val="1800"/>
                        <a:buFont typeface="Arial"/>
                        <a:buNone/>
                      </a:pPr>
                      <a:r>
                        <a:rPr b="0" lang="en-US" sz="1800" u="none" cap="none" strike="noStrike">
                          <a:solidFill>
                            <a:schemeClr val="dk1"/>
                          </a:solidFill>
                        </a:rPr>
                        <a:t>CGPA</a:t>
                      </a:r>
                      <a:endParaRPr sz="1400" u="none" cap="none" strike="noStrike"/>
                    </a:p>
                    <a:p>
                      <a:pPr indent="0" lvl="0" marL="0" marR="0" rtl="0" algn="l">
                        <a:lnSpc>
                          <a:spcPct val="100000"/>
                        </a:lnSpc>
                        <a:spcBef>
                          <a:spcPts val="0"/>
                        </a:spcBef>
                        <a:spcAft>
                          <a:spcPts val="0"/>
                        </a:spcAft>
                        <a:buClr>
                          <a:srgbClr val="000000"/>
                        </a:buClr>
                        <a:buSzPts val="1800"/>
                        <a:buFont typeface="Arial"/>
                        <a:buNone/>
                      </a:pPr>
                      <a:r>
                        <a:rPr b="0" lang="en-US" sz="1800" u="none" cap="none" strike="noStrike">
                          <a:solidFill>
                            <a:schemeClr val="dk1"/>
                          </a:solidFill>
                        </a:rPr>
                        <a:t>isEligibleForDissertation</a:t>
                      </a:r>
                      <a:endParaRPr b="0" sz="1800" u="none" cap="none" strike="noStrike">
                        <a:solidFill>
                          <a:schemeClr val="dk1"/>
                        </a:solidFill>
                      </a:endParaRPr>
                    </a:p>
                    <a:p>
                      <a:pPr indent="0" lvl="0" marL="0" marR="0" rtl="0" algn="l">
                        <a:lnSpc>
                          <a:spcPct val="100000"/>
                        </a:lnSpc>
                        <a:spcBef>
                          <a:spcPts val="0"/>
                        </a:spcBef>
                        <a:spcAft>
                          <a:spcPts val="0"/>
                        </a:spcAft>
                        <a:buClr>
                          <a:srgbClr val="000000"/>
                        </a:buClr>
                        <a:buSzPts val="1800"/>
                        <a:buFont typeface="Arial"/>
                        <a:buNone/>
                      </a:pPr>
                      <a:r>
                        <a:t/>
                      </a:r>
                      <a:endParaRPr sz="1800" u="none" cap="none" strike="noStrike"/>
                    </a:p>
                  </a:txBody>
                  <a:tcPr marT="45725" marB="45725" marR="91450" marL="91450"/>
                </a:tc>
              </a:tr>
            </a:tbl>
          </a:graphicData>
        </a:graphic>
      </p:graphicFrame>
      <p:graphicFrame>
        <p:nvGraphicFramePr>
          <p:cNvPr id="1865" name="Google Shape;1865;p174"/>
          <p:cNvGraphicFramePr/>
          <p:nvPr/>
        </p:nvGraphicFramePr>
        <p:xfrm>
          <a:off x="3327209" y="1684914"/>
          <a:ext cx="3000000" cy="3000000"/>
        </p:xfrm>
        <a:graphic>
          <a:graphicData uri="http://schemas.openxmlformats.org/drawingml/2006/table">
            <a:tbl>
              <a:tblPr>
                <a:noFill/>
                <a:tableStyleId>{90093EE8-26A3-42DE-9A2E-0ADB3C29624D}</a:tableStyleId>
              </a:tblPr>
              <a:tblGrid>
                <a:gridCol w="2636525"/>
              </a:tblGrid>
              <a:tr h="370850">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t>AttributesOfInterest</a:t>
                      </a:r>
                      <a:endParaRPr sz="1800" u="none" cap="none" strike="noStrike"/>
                    </a:p>
                  </a:txBody>
                  <a:tcPr marT="45725" marB="45725" marR="91450" marL="91450"/>
                </a:tc>
              </a:tr>
              <a:tr h="370850">
                <a:tc>
                  <a:txBody>
                    <a:bodyPr/>
                    <a:lstStyle/>
                    <a:p>
                      <a:pPr indent="0" lvl="0" marL="0" marR="0" rtl="0" algn="l">
                        <a:lnSpc>
                          <a:spcPct val="100000"/>
                        </a:lnSpc>
                        <a:spcBef>
                          <a:spcPts val="0"/>
                        </a:spcBef>
                        <a:spcAft>
                          <a:spcPts val="0"/>
                        </a:spcAft>
                        <a:buClr>
                          <a:srgbClr val="000000"/>
                        </a:buClr>
                        <a:buSzPts val="1800"/>
                        <a:buFont typeface="Arial"/>
                        <a:buNone/>
                      </a:pPr>
                      <a:r>
                        <a:t/>
                      </a:r>
                      <a:endParaRPr sz="1800" u="none" cap="none" strike="noStrike"/>
                    </a:p>
                    <a:p>
                      <a:pPr indent="0" lvl="0" marL="0" marR="0" rtl="0" algn="l">
                        <a:lnSpc>
                          <a:spcPct val="100000"/>
                        </a:lnSpc>
                        <a:spcBef>
                          <a:spcPts val="0"/>
                        </a:spcBef>
                        <a:spcAft>
                          <a:spcPts val="0"/>
                        </a:spcAft>
                        <a:buClr>
                          <a:srgbClr val="000000"/>
                        </a:buClr>
                        <a:buSzPts val="1800"/>
                        <a:buFont typeface="Arial"/>
                        <a:buNone/>
                      </a:pPr>
                      <a:r>
                        <a:rPr lang="en-US" sz="1800" u="none" cap="none" strike="noStrike"/>
                        <a:t>PreviousDegree</a:t>
                      </a:r>
                      <a:endParaRPr sz="1400" u="none" cap="none" strike="noStrike"/>
                    </a:p>
                    <a:p>
                      <a:pPr indent="0" lvl="0" marL="0" marR="0" rtl="0" algn="l">
                        <a:lnSpc>
                          <a:spcPct val="100000"/>
                        </a:lnSpc>
                        <a:spcBef>
                          <a:spcPts val="0"/>
                        </a:spcBef>
                        <a:spcAft>
                          <a:spcPts val="0"/>
                        </a:spcAft>
                        <a:buClr>
                          <a:srgbClr val="000000"/>
                        </a:buClr>
                        <a:buSzPts val="1800"/>
                        <a:buFont typeface="Arial"/>
                        <a:buNone/>
                      </a:pPr>
                      <a:r>
                        <a:rPr lang="en-US" sz="1800" u="none" cap="none" strike="noStrike"/>
                        <a:t>SEM-1-GPA</a:t>
                      </a:r>
                      <a:endParaRPr sz="1400" u="none" cap="none" strike="noStrike"/>
                    </a:p>
                    <a:p>
                      <a:pPr indent="0" lvl="0" marL="0" marR="0" rtl="0" algn="l">
                        <a:lnSpc>
                          <a:spcPct val="100000"/>
                        </a:lnSpc>
                        <a:spcBef>
                          <a:spcPts val="0"/>
                        </a:spcBef>
                        <a:spcAft>
                          <a:spcPts val="0"/>
                        </a:spcAft>
                        <a:buClr>
                          <a:srgbClr val="000000"/>
                        </a:buClr>
                        <a:buSzPts val="1800"/>
                        <a:buFont typeface="Arial"/>
                        <a:buNone/>
                      </a:pPr>
                      <a:r>
                        <a:rPr lang="en-US" sz="1800" u="none" cap="none" strike="noStrike"/>
                        <a:t>SEM-2-GPA</a:t>
                      </a:r>
                      <a:endParaRPr sz="1400" u="none" cap="none" strike="noStrike"/>
                    </a:p>
                    <a:p>
                      <a:pPr indent="0" lvl="0" marL="0" marR="0" rtl="0" algn="l">
                        <a:lnSpc>
                          <a:spcPct val="100000"/>
                        </a:lnSpc>
                        <a:spcBef>
                          <a:spcPts val="0"/>
                        </a:spcBef>
                        <a:spcAft>
                          <a:spcPts val="0"/>
                        </a:spcAft>
                        <a:buClr>
                          <a:srgbClr val="000000"/>
                        </a:buClr>
                        <a:buSzPts val="1800"/>
                        <a:buFont typeface="Arial"/>
                        <a:buNone/>
                      </a:pPr>
                      <a:r>
                        <a:rPr lang="en-US" sz="1800" u="none" cap="none" strike="noStrike"/>
                        <a:t>SEM-3-GPA</a:t>
                      </a:r>
                      <a:endParaRPr sz="1400" u="none" cap="none" strike="noStrike"/>
                    </a:p>
                    <a:p>
                      <a:pPr indent="0" lvl="0" marL="0" marR="0" rtl="0" algn="l">
                        <a:lnSpc>
                          <a:spcPct val="100000"/>
                        </a:lnSpc>
                        <a:spcBef>
                          <a:spcPts val="0"/>
                        </a:spcBef>
                        <a:spcAft>
                          <a:spcPts val="0"/>
                        </a:spcAft>
                        <a:buClr>
                          <a:srgbClr val="000000"/>
                        </a:buClr>
                        <a:buSzPts val="1800"/>
                        <a:buFont typeface="Arial"/>
                        <a:buNone/>
                      </a:pPr>
                      <a:r>
                        <a:rPr b="0" lang="en-US" sz="1800" u="none" cap="none" strike="noStrike">
                          <a:solidFill>
                            <a:schemeClr val="dk1"/>
                          </a:solidFill>
                        </a:rPr>
                        <a:t>CGPA</a:t>
                      </a:r>
                      <a:endParaRPr sz="1400" u="none" cap="none" strike="noStrike"/>
                    </a:p>
                    <a:p>
                      <a:pPr indent="0" lvl="0" marL="0" marR="0" rtl="0" algn="l">
                        <a:lnSpc>
                          <a:spcPct val="100000"/>
                        </a:lnSpc>
                        <a:spcBef>
                          <a:spcPts val="0"/>
                        </a:spcBef>
                        <a:spcAft>
                          <a:spcPts val="0"/>
                        </a:spcAft>
                        <a:buClr>
                          <a:srgbClr val="000000"/>
                        </a:buClr>
                        <a:buSzPts val="1800"/>
                        <a:buFont typeface="Arial"/>
                        <a:buNone/>
                      </a:pPr>
                      <a:r>
                        <a:rPr b="0" lang="en-US" sz="1800" u="none" cap="none" strike="noStrike">
                          <a:solidFill>
                            <a:schemeClr val="dk1"/>
                          </a:solidFill>
                        </a:rPr>
                        <a:t>isEligibleForDissertation</a:t>
                      </a:r>
                      <a:endParaRPr b="0" sz="1800" u="none" cap="none" strike="noStrike">
                        <a:solidFill>
                          <a:schemeClr val="dk1"/>
                        </a:solidFill>
                      </a:endParaRPr>
                    </a:p>
                    <a:p>
                      <a:pPr indent="0" lvl="0" marL="0" marR="0" rtl="0" algn="l">
                        <a:lnSpc>
                          <a:spcPct val="100000"/>
                        </a:lnSpc>
                        <a:spcBef>
                          <a:spcPts val="0"/>
                        </a:spcBef>
                        <a:spcAft>
                          <a:spcPts val="0"/>
                        </a:spcAft>
                        <a:buClr>
                          <a:srgbClr val="000000"/>
                        </a:buClr>
                        <a:buSzPts val="1800"/>
                        <a:buFont typeface="Arial"/>
                        <a:buNone/>
                      </a:pPr>
                      <a:r>
                        <a:t/>
                      </a:r>
                      <a:endParaRPr sz="1800" u="none" cap="none" strike="noStrike"/>
                    </a:p>
                  </a:txBody>
                  <a:tcPr marT="45725" marB="45725" marR="91450" marL="91450"/>
                </a:tc>
              </a:tr>
            </a:tbl>
          </a:graphicData>
        </a:graphic>
      </p:graphicFrame>
      <p:graphicFrame>
        <p:nvGraphicFramePr>
          <p:cNvPr id="1866" name="Google Shape;1866;p174"/>
          <p:cNvGraphicFramePr/>
          <p:nvPr/>
        </p:nvGraphicFramePr>
        <p:xfrm>
          <a:off x="6240148" y="1684925"/>
          <a:ext cx="3000000" cy="3000000"/>
        </p:xfrm>
        <a:graphic>
          <a:graphicData uri="http://schemas.openxmlformats.org/drawingml/2006/table">
            <a:tbl>
              <a:tblPr>
                <a:noFill/>
                <a:tableStyleId>{90093EE8-26A3-42DE-9A2E-0ADB3C29624D}</a:tableStyleId>
              </a:tblPr>
              <a:tblGrid>
                <a:gridCol w="2636525"/>
              </a:tblGrid>
              <a:tr h="370850">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t>AttributesOfInterest</a:t>
                      </a:r>
                      <a:endParaRPr sz="1800" u="none" cap="none" strike="noStrike"/>
                    </a:p>
                  </a:txBody>
                  <a:tcPr marT="45725" marB="45725" marR="91450" marL="91450"/>
                </a:tc>
              </a:tr>
              <a:tr h="370850">
                <a:tc>
                  <a:txBody>
                    <a:bodyPr/>
                    <a:lstStyle/>
                    <a:p>
                      <a:pPr indent="0" lvl="0" marL="0" marR="0" rtl="0" algn="l">
                        <a:lnSpc>
                          <a:spcPct val="100000"/>
                        </a:lnSpc>
                        <a:spcBef>
                          <a:spcPts val="0"/>
                        </a:spcBef>
                        <a:spcAft>
                          <a:spcPts val="0"/>
                        </a:spcAft>
                        <a:buClr>
                          <a:srgbClr val="000000"/>
                        </a:buClr>
                        <a:buSzPts val="1800"/>
                        <a:buFont typeface="Arial"/>
                        <a:buNone/>
                      </a:pPr>
                      <a:r>
                        <a:t/>
                      </a:r>
                      <a:endParaRPr sz="1800" u="none" cap="none" strike="noStrike"/>
                    </a:p>
                    <a:p>
                      <a:pPr indent="0" lvl="0" marL="0" marR="0" rtl="0" algn="l">
                        <a:lnSpc>
                          <a:spcPct val="100000"/>
                        </a:lnSpc>
                        <a:spcBef>
                          <a:spcPts val="0"/>
                        </a:spcBef>
                        <a:spcAft>
                          <a:spcPts val="0"/>
                        </a:spcAft>
                        <a:buClr>
                          <a:srgbClr val="000000"/>
                        </a:buClr>
                        <a:buSzPts val="1800"/>
                        <a:buFont typeface="Arial"/>
                        <a:buNone/>
                      </a:pPr>
                      <a:r>
                        <a:rPr lang="en-US" sz="1800" u="none" cap="none" strike="noStrike"/>
                        <a:t>PreviousDegree</a:t>
                      </a:r>
                      <a:endParaRPr sz="1400" u="none" cap="none" strike="noStrike"/>
                    </a:p>
                    <a:p>
                      <a:pPr indent="0" lvl="0" marL="0" marR="0" rtl="0" algn="l">
                        <a:lnSpc>
                          <a:spcPct val="100000"/>
                        </a:lnSpc>
                        <a:spcBef>
                          <a:spcPts val="0"/>
                        </a:spcBef>
                        <a:spcAft>
                          <a:spcPts val="0"/>
                        </a:spcAft>
                        <a:buClr>
                          <a:srgbClr val="000000"/>
                        </a:buClr>
                        <a:buSzPts val="1800"/>
                        <a:buFont typeface="Arial"/>
                        <a:buNone/>
                      </a:pPr>
                      <a:r>
                        <a:rPr lang="en-US" sz="1800" u="none" cap="none" strike="noStrike"/>
                        <a:t>S1-isComplete</a:t>
                      </a:r>
                      <a:endParaRPr sz="1400" u="none" cap="none" strike="noStrike"/>
                    </a:p>
                    <a:p>
                      <a:pPr indent="0" lvl="0" marL="0" marR="0" rtl="0" algn="l">
                        <a:lnSpc>
                          <a:spcPct val="100000"/>
                        </a:lnSpc>
                        <a:spcBef>
                          <a:spcPts val="0"/>
                        </a:spcBef>
                        <a:spcAft>
                          <a:spcPts val="0"/>
                        </a:spcAft>
                        <a:buClr>
                          <a:srgbClr val="000000"/>
                        </a:buClr>
                        <a:buSzPts val="1800"/>
                        <a:buFont typeface="Arial"/>
                        <a:buNone/>
                      </a:pPr>
                      <a:r>
                        <a:rPr lang="en-US" sz="1800" u="none" cap="none" strike="noStrike"/>
                        <a:t>S2-isComplete</a:t>
                      </a:r>
                      <a:endParaRPr sz="1400" u="none" cap="none" strike="noStrike"/>
                    </a:p>
                    <a:p>
                      <a:pPr indent="0" lvl="0" marL="0" marR="0" rtl="0" algn="l">
                        <a:lnSpc>
                          <a:spcPct val="100000"/>
                        </a:lnSpc>
                        <a:spcBef>
                          <a:spcPts val="0"/>
                        </a:spcBef>
                        <a:spcAft>
                          <a:spcPts val="0"/>
                        </a:spcAft>
                        <a:buClr>
                          <a:srgbClr val="000000"/>
                        </a:buClr>
                        <a:buSzPts val="1800"/>
                        <a:buFont typeface="Arial"/>
                        <a:buNone/>
                      </a:pPr>
                      <a:r>
                        <a:rPr lang="en-US" sz="1800" u="none" cap="none" strike="noStrike"/>
                        <a:t>S3-isComplete</a:t>
                      </a:r>
                      <a:endParaRPr sz="1400" u="none" cap="none" strike="noStrike"/>
                    </a:p>
                    <a:p>
                      <a:pPr indent="0" lvl="0" marL="0" marR="0" rtl="0" algn="l">
                        <a:lnSpc>
                          <a:spcPct val="100000"/>
                        </a:lnSpc>
                        <a:spcBef>
                          <a:spcPts val="0"/>
                        </a:spcBef>
                        <a:spcAft>
                          <a:spcPts val="0"/>
                        </a:spcAft>
                        <a:buClr>
                          <a:srgbClr val="000000"/>
                        </a:buClr>
                        <a:buSzPts val="1800"/>
                        <a:buFont typeface="Arial"/>
                        <a:buNone/>
                      </a:pPr>
                      <a:r>
                        <a:rPr b="0" lang="en-US" sz="1800" u="none" cap="none" strike="noStrike">
                          <a:solidFill>
                            <a:schemeClr val="dk1"/>
                          </a:solidFill>
                        </a:rPr>
                        <a:t>CGPA</a:t>
                      </a:r>
                      <a:endParaRPr sz="1400" u="none" cap="none" strike="noStrike"/>
                    </a:p>
                    <a:p>
                      <a:pPr indent="0" lvl="0" marL="0" marR="0" rtl="0" algn="l">
                        <a:lnSpc>
                          <a:spcPct val="100000"/>
                        </a:lnSpc>
                        <a:spcBef>
                          <a:spcPts val="0"/>
                        </a:spcBef>
                        <a:spcAft>
                          <a:spcPts val="0"/>
                        </a:spcAft>
                        <a:buClr>
                          <a:srgbClr val="000000"/>
                        </a:buClr>
                        <a:buSzPts val="1800"/>
                        <a:buFont typeface="Arial"/>
                        <a:buNone/>
                      </a:pPr>
                      <a:r>
                        <a:rPr b="0" lang="en-US" sz="1800" u="none" cap="none" strike="noStrike">
                          <a:solidFill>
                            <a:schemeClr val="dk1"/>
                          </a:solidFill>
                        </a:rPr>
                        <a:t>isEligibleForDissertation</a:t>
                      </a:r>
                      <a:endParaRPr b="0" sz="1800" u="none" cap="none" strike="noStrike">
                        <a:solidFill>
                          <a:schemeClr val="dk1"/>
                        </a:solidFill>
                      </a:endParaRPr>
                    </a:p>
                    <a:p>
                      <a:pPr indent="0" lvl="0" marL="0" marR="0" rtl="0" algn="l">
                        <a:lnSpc>
                          <a:spcPct val="100000"/>
                        </a:lnSpc>
                        <a:spcBef>
                          <a:spcPts val="0"/>
                        </a:spcBef>
                        <a:spcAft>
                          <a:spcPts val="0"/>
                        </a:spcAft>
                        <a:buClr>
                          <a:srgbClr val="000000"/>
                        </a:buClr>
                        <a:buSzPts val="1800"/>
                        <a:buFont typeface="Arial"/>
                        <a:buNone/>
                      </a:pPr>
                      <a:r>
                        <a:t/>
                      </a:r>
                      <a:endParaRPr sz="1800" u="none" cap="none" strike="noStrike"/>
                    </a:p>
                  </a:txBody>
                  <a:tcPr marT="45725" marB="45725" marR="91450" marL="91450"/>
                </a:tc>
              </a:tr>
            </a:tbl>
          </a:graphicData>
        </a:graphic>
      </p:graphicFrame>
      <p:sp>
        <p:nvSpPr>
          <p:cNvPr id="1867" name="Google Shape;1867;p174"/>
          <p:cNvSpPr txBox="1"/>
          <p:nvPr/>
        </p:nvSpPr>
        <p:spPr>
          <a:xfrm>
            <a:off x="8716776" y="6231989"/>
            <a:ext cx="611560" cy="32355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n-US" sz="1600" u="none" cap="none" strike="noStrike">
                <a:solidFill>
                  <a:srgbClr val="000000"/>
                </a:solidFill>
                <a:latin typeface="Tahoma"/>
                <a:ea typeface="Tahoma"/>
                <a:cs typeface="Tahoma"/>
                <a:sym typeface="Tahoma"/>
              </a:rPr>
              <a:t>6</a:t>
            </a:r>
            <a:fld id="{00000000-1234-1234-1234-123412341234}" type="slidenum">
              <a:rPr b="1" i="0" lang="en-US" sz="1600" u="none" cap="none" strike="noStrike">
                <a:solidFill>
                  <a:srgbClr val="000000"/>
                </a:solidFill>
                <a:latin typeface="Tahoma"/>
                <a:ea typeface="Tahoma"/>
                <a:cs typeface="Tahoma"/>
                <a:sym typeface="Tahoma"/>
              </a:rPr>
              <a:t>‹#›</a:t>
            </a:fld>
            <a:endParaRPr b="1" i="0" sz="1600" u="none" cap="none" strike="noStrike">
              <a:solidFill>
                <a:srgbClr val="000000"/>
              </a:solidFill>
              <a:latin typeface="Tahoma"/>
              <a:ea typeface="Tahoma"/>
              <a:cs typeface="Tahoma"/>
              <a:sym typeface="Tahoma"/>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1" name="Shape 1871"/>
        <p:cNvGrpSpPr/>
        <p:nvPr/>
      </p:nvGrpSpPr>
      <p:grpSpPr>
        <a:xfrm>
          <a:off x="0" y="0"/>
          <a:ext cx="0" cy="0"/>
          <a:chOff x="0" y="0"/>
          <a:chExt cx="0" cy="0"/>
        </a:xfrm>
      </p:grpSpPr>
      <p:sp>
        <p:nvSpPr>
          <p:cNvPr id="1872" name="Google Shape;1872;p175"/>
          <p:cNvSpPr txBox="1"/>
          <p:nvPr>
            <p:ph idx="1" type="body"/>
          </p:nvPr>
        </p:nvSpPr>
        <p:spPr>
          <a:xfrm>
            <a:off x="195618" y="1452893"/>
            <a:ext cx="8839200" cy="4525963"/>
          </a:xfrm>
          <a:prstGeom prst="rect">
            <a:avLst/>
          </a:prstGeom>
          <a:noFill/>
          <a:ln>
            <a:noFill/>
          </a:ln>
        </p:spPr>
        <p:txBody>
          <a:bodyPr anchorCtr="0" anchor="t" bIns="45700" lIns="91425" spcFirstLastPara="1" rIns="91425" wrap="square" tIns="45700">
            <a:normAutofit fontScale="92500" lnSpcReduction="10000"/>
          </a:bodyPr>
          <a:lstStyle/>
          <a:p>
            <a:pPr indent="-285750" lvl="0" marL="514350" rtl="0" algn="l">
              <a:lnSpc>
                <a:spcPct val="100000"/>
              </a:lnSpc>
              <a:spcBef>
                <a:spcPts val="480"/>
              </a:spcBef>
              <a:spcAft>
                <a:spcPts val="0"/>
              </a:spcAft>
              <a:buSzPct val="108108"/>
              <a:buFont typeface="Arial"/>
              <a:buChar char="•"/>
            </a:pPr>
            <a:r>
              <a:rPr b="1" lang="en-US">
                <a:latin typeface="Cambria"/>
                <a:ea typeface="Cambria"/>
                <a:cs typeface="Cambria"/>
                <a:sym typeface="Cambria"/>
              </a:rPr>
              <a:t>Discretization</a:t>
            </a:r>
            <a:r>
              <a:rPr lang="en-US">
                <a:latin typeface="Cambria"/>
                <a:ea typeface="Cambria"/>
                <a:cs typeface="Cambria"/>
                <a:sym typeface="Cambria"/>
              </a:rPr>
              <a:t> : Convert continuous attribute into a discrete attribute</a:t>
            </a:r>
            <a:endParaRPr/>
          </a:p>
          <a:p>
            <a:pPr indent="-271903" lvl="0" marL="332325" rtl="0" algn="l">
              <a:lnSpc>
                <a:spcPct val="100000"/>
              </a:lnSpc>
              <a:spcBef>
                <a:spcPts val="817"/>
              </a:spcBef>
              <a:spcAft>
                <a:spcPts val="0"/>
              </a:spcAft>
              <a:buSzPct val="108108"/>
              <a:buFont typeface="Arial"/>
              <a:buChar char="•"/>
            </a:pPr>
            <a:r>
              <a:rPr lang="en-US">
                <a:latin typeface="Cambria"/>
                <a:ea typeface="Cambria"/>
                <a:cs typeface="Cambria"/>
                <a:sym typeface="Cambria"/>
              </a:rPr>
              <a:t>It involves converting the raw values of a numeric attribute (e.g., age) into</a:t>
            </a:r>
            <a:endParaRPr>
              <a:latin typeface="Cambria"/>
              <a:ea typeface="Cambria"/>
              <a:cs typeface="Cambria"/>
              <a:sym typeface="Cambria"/>
            </a:endParaRPr>
          </a:p>
          <a:p>
            <a:pPr indent="-271903" lvl="0" marL="578045" rtl="0" algn="l">
              <a:lnSpc>
                <a:spcPct val="100000"/>
              </a:lnSpc>
              <a:spcBef>
                <a:spcPts val="626"/>
              </a:spcBef>
              <a:spcAft>
                <a:spcPts val="0"/>
              </a:spcAft>
              <a:buSzPct val="108108"/>
              <a:buFont typeface="Arial"/>
              <a:buChar char="•"/>
            </a:pPr>
            <a:r>
              <a:rPr lang="en-US">
                <a:solidFill>
                  <a:srgbClr val="C00000"/>
                </a:solidFill>
                <a:latin typeface="Cambria"/>
                <a:ea typeface="Cambria"/>
                <a:cs typeface="Cambria"/>
                <a:sym typeface="Cambria"/>
              </a:rPr>
              <a:t>interval labels (e.g., 0–10, 11–20, etc.) OR</a:t>
            </a:r>
            <a:endParaRPr>
              <a:solidFill>
                <a:srgbClr val="C00000"/>
              </a:solidFill>
              <a:latin typeface="Cambria"/>
              <a:ea typeface="Cambria"/>
              <a:cs typeface="Cambria"/>
              <a:sym typeface="Cambria"/>
            </a:endParaRPr>
          </a:p>
          <a:p>
            <a:pPr indent="-271903" lvl="0" marL="578045" rtl="0" algn="l">
              <a:lnSpc>
                <a:spcPct val="100000"/>
              </a:lnSpc>
              <a:spcBef>
                <a:spcPts val="341"/>
              </a:spcBef>
              <a:spcAft>
                <a:spcPts val="0"/>
              </a:spcAft>
              <a:buSzPct val="108108"/>
              <a:buFont typeface="Arial"/>
              <a:buChar char="•"/>
            </a:pPr>
            <a:r>
              <a:rPr lang="en-US">
                <a:solidFill>
                  <a:srgbClr val="002060"/>
                </a:solidFill>
                <a:latin typeface="Cambria"/>
                <a:ea typeface="Cambria"/>
                <a:cs typeface="Cambria"/>
                <a:sym typeface="Cambria"/>
              </a:rPr>
              <a:t>conceptual labels (e.g., youth, adult, senior)</a:t>
            </a:r>
            <a:endParaRPr>
              <a:solidFill>
                <a:srgbClr val="002060"/>
              </a:solidFill>
              <a:latin typeface="Cambria"/>
              <a:ea typeface="Cambria"/>
              <a:cs typeface="Cambria"/>
              <a:sym typeface="Cambria"/>
            </a:endParaRPr>
          </a:p>
          <a:p>
            <a:pPr indent="-285750" lvl="0" marL="514350" rtl="0" algn="l">
              <a:lnSpc>
                <a:spcPct val="100000"/>
              </a:lnSpc>
              <a:spcBef>
                <a:spcPts val="480"/>
              </a:spcBef>
              <a:spcAft>
                <a:spcPts val="0"/>
              </a:spcAft>
              <a:buSzPct val="108108"/>
              <a:buFont typeface="Arial"/>
              <a:buChar char="•"/>
            </a:pPr>
            <a:r>
              <a:rPr lang="en-US">
                <a:latin typeface="Cambria"/>
                <a:ea typeface="Cambria"/>
                <a:cs typeface="Cambria"/>
                <a:sym typeface="Cambria"/>
              </a:rPr>
              <a:t>Why do it?</a:t>
            </a:r>
            <a:endParaRPr/>
          </a:p>
          <a:p>
            <a:pPr indent="-330200" lvl="1" marL="914400" rtl="0" algn="l">
              <a:lnSpc>
                <a:spcPct val="100000"/>
              </a:lnSpc>
              <a:spcBef>
                <a:spcPts val="320"/>
              </a:spcBef>
              <a:spcAft>
                <a:spcPts val="0"/>
              </a:spcAft>
              <a:buSzPct val="72072"/>
              <a:buChar char="–"/>
            </a:pPr>
            <a:r>
              <a:rPr lang="en-US" sz="2400">
                <a:latin typeface="Cambria"/>
                <a:ea typeface="Cambria"/>
                <a:cs typeface="Cambria"/>
                <a:sym typeface="Cambria"/>
              </a:rPr>
              <a:t>Naive Bayes, decision trees and their ensembles including Random forest,  Minimum distance classifiers or KNN prefer discrete features.</a:t>
            </a:r>
            <a:endParaRPr sz="2400">
              <a:latin typeface="Cambria"/>
              <a:ea typeface="Cambria"/>
              <a:cs typeface="Cambria"/>
              <a:sym typeface="Cambria"/>
            </a:endParaRPr>
          </a:p>
          <a:p>
            <a:pPr indent="-330200" lvl="1" marL="914400" rtl="0" algn="l">
              <a:lnSpc>
                <a:spcPct val="100000"/>
              </a:lnSpc>
              <a:spcBef>
                <a:spcPts val="320"/>
              </a:spcBef>
              <a:spcAft>
                <a:spcPts val="0"/>
              </a:spcAft>
              <a:buSzPct val="72072"/>
              <a:buChar char="–"/>
            </a:pPr>
            <a:r>
              <a:rPr lang="en-US" sz="2400">
                <a:latin typeface="Cambria"/>
                <a:ea typeface="Cambria"/>
                <a:cs typeface="Cambria"/>
                <a:sym typeface="Cambria"/>
              </a:rPr>
              <a:t> Also known as binning’ or ‘bucketing’</a:t>
            </a:r>
            <a:endParaRPr/>
          </a:p>
          <a:p>
            <a:pPr indent="-330200" lvl="1" marL="914400" rtl="0" algn="l">
              <a:lnSpc>
                <a:spcPct val="100000"/>
              </a:lnSpc>
              <a:spcBef>
                <a:spcPts val="320"/>
              </a:spcBef>
              <a:spcAft>
                <a:spcPts val="0"/>
              </a:spcAft>
              <a:buSzPct val="72072"/>
              <a:buChar char="–"/>
            </a:pPr>
            <a:r>
              <a:rPr lang="en-US" sz="2400">
                <a:latin typeface="Cambria"/>
                <a:ea typeface="Cambria"/>
                <a:cs typeface="Cambria"/>
                <a:sym typeface="Cambria"/>
              </a:rPr>
              <a:t>To handle outliers.</a:t>
            </a:r>
            <a:endParaRPr/>
          </a:p>
          <a:p>
            <a:pPr indent="-330200" lvl="1" marL="914400" rtl="0" algn="l">
              <a:lnSpc>
                <a:spcPct val="100000"/>
              </a:lnSpc>
              <a:spcBef>
                <a:spcPts val="320"/>
              </a:spcBef>
              <a:spcAft>
                <a:spcPts val="0"/>
              </a:spcAft>
              <a:buSzPct val="72072"/>
              <a:buChar char="–"/>
            </a:pPr>
            <a:r>
              <a:rPr lang="en-US" sz="2400">
                <a:latin typeface="Cambria"/>
                <a:ea typeface="Cambria"/>
                <a:cs typeface="Cambria"/>
                <a:sym typeface="Cambria"/>
              </a:rPr>
              <a:t>To improve the value spread i.e., spread of data</a:t>
            </a:r>
            <a:endParaRPr/>
          </a:p>
          <a:p>
            <a:pPr indent="-228600" lvl="1" marL="914400" rtl="0" algn="l">
              <a:lnSpc>
                <a:spcPct val="100000"/>
              </a:lnSpc>
              <a:spcBef>
                <a:spcPts val="320"/>
              </a:spcBef>
              <a:spcAft>
                <a:spcPts val="0"/>
              </a:spcAft>
              <a:buSzPct val="72072"/>
              <a:buNone/>
            </a:pPr>
            <a:r>
              <a:t/>
            </a:r>
            <a:endParaRPr sz="2400">
              <a:latin typeface="Cambria"/>
              <a:ea typeface="Cambria"/>
              <a:cs typeface="Cambria"/>
              <a:sym typeface="Cambria"/>
            </a:endParaRPr>
          </a:p>
          <a:p>
            <a:pPr indent="-228600" lvl="1" marL="914400" rtl="0" algn="l">
              <a:lnSpc>
                <a:spcPct val="100000"/>
              </a:lnSpc>
              <a:spcBef>
                <a:spcPts val="320"/>
              </a:spcBef>
              <a:spcAft>
                <a:spcPts val="0"/>
              </a:spcAft>
              <a:buSzPct val="72072"/>
              <a:buNone/>
            </a:pPr>
            <a:r>
              <a:t/>
            </a:r>
            <a:endParaRPr sz="2400">
              <a:latin typeface="Cambria"/>
              <a:ea typeface="Cambria"/>
              <a:cs typeface="Cambria"/>
              <a:sym typeface="Cambria"/>
            </a:endParaRPr>
          </a:p>
        </p:txBody>
      </p:sp>
      <p:sp>
        <p:nvSpPr>
          <p:cNvPr id="1873" name="Google Shape;1873;p175"/>
          <p:cNvSpPr txBox="1"/>
          <p:nvPr>
            <p:ph idx="2" type="body"/>
          </p:nvPr>
        </p:nvSpPr>
        <p:spPr>
          <a:xfrm>
            <a:off x="304800" y="152400"/>
            <a:ext cx="8730018" cy="1143000"/>
          </a:xfrm>
          <a:prstGeom prst="rect">
            <a:avLst/>
          </a:prstGeom>
          <a:noFill/>
          <a:ln>
            <a:noFill/>
          </a:ln>
        </p:spPr>
        <p:txBody>
          <a:bodyPr anchorCtr="0" anchor="ctr" bIns="45700" lIns="91425" spcFirstLastPara="1" rIns="91425" wrap="square" tIns="45700">
            <a:normAutofit fontScale="85000" lnSpcReduction="20000"/>
          </a:bodyPr>
          <a:lstStyle/>
          <a:p>
            <a:pPr indent="-228600" lvl="0" marL="457200" rtl="0" algn="l">
              <a:lnSpc>
                <a:spcPct val="100000"/>
              </a:lnSpc>
              <a:spcBef>
                <a:spcPts val="0"/>
              </a:spcBef>
              <a:spcAft>
                <a:spcPts val="0"/>
              </a:spcAft>
              <a:buClr>
                <a:schemeClr val="dk1"/>
              </a:buClr>
              <a:buSzPct val="117647"/>
              <a:buNone/>
            </a:pPr>
            <a:r>
              <a:t/>
            </a:r>
            <a:endParaRPr/>
          </a:p>
          <a:p>
            <a:pPr indent="-228600" lvl="0" marL="457200" rtl="0" algn="l">
              <a:lnSpc>
                <a:spcPct val="100000"/>
              </a:lnSpc>
              <a:spcBef>
                <a:spcPts val="0"/>
              </a:spcBef>
              <a:spcAft>
                <a:spcPts val="0"/>
              </a:spcAft>
              <a:buClr>
                <a:schemeClr val="dk1"/>
              </a:buClr>
              <a:buSzPct val="117647"/>
              <a:buNone/>
            </a:pPr>
            <a:r>
              <a:rPr b="0" lang="en-US">
                <a:latin typeface="Cambria"/>
                <a:ea typeface="Cambria"/>
                <a:cs typeface="Cambria"/>
                <a:sym typeface="Cambria"/>
              </a:rPr>
              <a:t>Feature Engineering  - Transform</a:t>
            </a:r>
            <a:endParaRPr/>
          </a:p>
          <a:p>
            <a:pPr indent="-228600" lvl="0" marL="457200" rtl="0" algn="l">
              <a:lnSpc>
                <a:spcPct val="100000"/>
              </a:lnSpc>
              <a:spcBef>
                <a:spcPts val="0"/>
              </a:spcBef>
              <a:spcAft>
                <a:spcPts val="0"/>
              </a:spcAft>
              <a:buClr>
                <a:schemeClr val="dk1"/>
              </a:buClr>
              <a:buSzPct val="162895"/>
              <a:buNone/>
            </a:pPr>
            <a:r>
              <a:rPr b="0" lang="en-US" sz="2600">
                <a:solidFill>
                  <a:srgbClr val="0070C0"/>
                </a:solidFill>
                <a:latin typeface="Cambria"/>
                <a:ea typeface="Cambria"/>
                <a:cs typeface="Cambria"/>
                <a:sym typeface="Cambria"/>
              </a:rPr>
              <a:t>Encoding Numerical Features</a:t>
            </a:r>
            <a:endParaRPr b="0" sz="2600">
              <a:solidFill>
                <a:srgbClr val="0070C0"/>
              </a:solidFill>
              <a:latin typeface="Cambria"/>
              <a:ea typeface="Cambria"/>
              <a:cs typeface="Cambria"/>
              <a:sym typeface="Cambria"/>
            </a:endParaRPr>
          </a:p>
        </p:txBody>
      </p:sp>
      <p:sp>
        <p:nvSpPr>
          <p:cNvPr id="1874" name="Google Shape;1874;p175"/>
          <p:cNvSpPr txBox="1"/>
          <p:nvPr/>
        </p:nvSpPr>
        <p:spPr>
          <a:xfrm>
            <a:off x="8716776" y="6231989"/>
            <a:ext cx="611560" cy="32355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n-US" sz="1600" u="none" cap="none" strike="noStrike">
                <a:solidFill>
                  <a:srgbClr val="000000"/>
                </a:solidFill>
                <a:latin typeface="Tahoma"/>
                <a:ea typeface="Tahoma"/>
                <a:cs typeface="Tahoma"/>
                <a:sym typeface="Tahoma"/>
              </a:rPr>
              <a:t>64</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9" name="Shape 1879"/>
        <p:cNvGrpSpPr/>
        <p:nvPr/>
      </p:nvGrpSpPr>
      <p:grpSpPr>
        <a:xfrm>
          <a:off x="0" y="0"/>
          <a:ext cx="0" cy="0"/>
          <a:chOff x="0" y="0"/>
          <a:chExt cx="0" cy="0"/>
        </a:xfrm>
      </p:grpSpPr>
      <p:sp>
        <p:nvSpPr>
          <p:cNvPr id="1880" name="Google Shape;1880;p176"/>
          <p:cNvSpPr txBox="1"/>
          <p:nvPr>
            <p:ph idx="4294967295" type="title"/>
          </p:nvPr>
        </p:nvSpPr>
        <p:spPr>
          <a:xfrm>
            <a:off x="228600" y="381000"/>
            <a:ext cx="6398260" cy="638810"/>
          </a:xfrm>
          <a:prstGeom prst="rect">
            <a:avLst/>
          </a:prstGeom>
          <a:noFill/>
          <a:ln>
            <a:noFill/>
          </a:ln>
        </p:spPr>
        <p:txBody>
          <a:bodyPr anchorCtr="0" anchor="t" bIns="0" lIns="0" spcFirstLastPara="1" rIns="0" wrap="square" tIns="0">
            <a:normAutofit fontScale="90000"/>
          </a:bodyPr>
          <a:lstStyle/>
          <a:p>
            <a:pPr indent="0" lvl="0" marL="0" marR="0" rtl="0" algn="l">
              <a:spcBef>
                <a:spcPts val="0"/>
              </a:spcBef>
              <a:spcAft>
                <a:spcPts val="0"/>
              </a:spcAft>
              <a:buNone/>
            </a:pPr>
            <a:r>
              <a:rPr b="0" i="0" lang="en-US" sz="3600" u="none" cap="none" strike="noStrike">
                <a:solidFill>
                  <a:schemeClr val="dk1"/>
                </a:solidFill>
                <a:latin typeface="Cambria"/>
                <a:ea typeface="Cambria"/>
                <a:cs typeface="Cambria"/>
                <a:sym typeface="Cambria"/>
              </a:rPr>
              <a:t>Feature Engineering  - Transform</a:t>
            </a:r>
            <a:br>
              <a:rPr b="0" i="0" lang="en-US" sz="3600" u="none" cap="none" strike="noStrike">
                <a:solidFill>
                  <a:schemeClr val="dk1"/>
                </a:solidFill>
                <a:latin typeface="Cambria"/>
                <a:ea typeface="Cambria"/>
                <a:cs typeface="Cambria"/>
                <a:sym typeface="Cambria"/>
              </a:rPr>
            </a:br>
            <a:r>
              <a:rPr b="0" i="0" lang="en-US" sz="2600" u="none" cap="none" strike="noStrike">
                <a:solidFill>
                  <a:srgbClr val="0070C0"/>
                </a:solidFill>
                <a:latin typeface="Cambria"/>
                <a:ea typeface="Cambria"/>
                <a:cs typeface="Cambria"/>
                <a:sym typeface="Cambria"/>
              </a:rPr>
              <a:t>Encoding Numerical Features</a:t>
            </a:r>
            <a:br>
              <a:rPr b="0" i="0" lang="en-US" sz="2600" u="none" cap="none" strike="noStrike">
                <a:solidFill>
                  <a:srgbClr val="0070C0"/>
                </a:solidFill>
                <a:latin typeface="Cambria"/>
                <a:ea typeface="Cambria"/>
                <a:cs typeface="Cambria"/>
                <a:sym typeface="Cambria"/>
              </a:rPr>
            </a:br>
            <a:endParaRPr b="1" i="0" sz="4000" u="none" cap="none" strike="noStrike">
              <a:solidFill>
                <a:schemeClr val="dk1"/>
              </a:solidFill>
              <a:latin typeface="Times New Roman"/>
              <a:ea typeface="Times New Roman"/>
              <a:cs typeface="Times New Roman"/>
              <a:sym typeface="Times New Roman"/>
            </a:endParaRPr>
          </a:p>
        </p:txBody>
      </p:sp>
      <p:sp>
        <p:nvSpPr>
          <p:cNvPr id="1881" name="Google Shape;1881;p176"/>
          <p:cNvSpPr txBox="1"/>
          <p:nvPr>
            <p:ph idx="4294967295" type="body"/>
          </p:nvPr>
        </p:nvSpPr>
        <p:spPr>
          <a:xfrm>
            <a:off x="228600" y="1295400"/>
            <a:ext cx="7886700" cy="4808538"/>
          </a:xfrm>
          <a:prstGeom prst="rect">
            <a:avLst/>
          </a:prstGeom>
          <a:noFill/>
          <a:ln>
            <a:noFill/>
          </a:ln>
        </p:spPr>
        <p:txBody>
          <a:bodyPr anchorCtr="0" anchor="t" bIns="0" lIns="0" spcFirstLastPara="1" rIns="0" wrap="square" tIns="0">
            <a:normAutofit/>
          </a:bodyPr>
          <a:lstStyle/>
          <a:p>
            <a:pPr indent="0" lvl="0" marL="0" rtl="0" algn="l">
              <a:lnSpc>
                <a:spcPct val="150000"/>
              </a:lnSpc>
              <a:spcBef>
                <a:spcPts val="0"/>
              </a:spcBef>
              <a:spcAft>
                <a:spcPts val="0"/>
              </a:spcAft>
              <a:buNone/>
            </a:pPr>
            <a:r>
              <a:rPr b="1" lang="en-US" sz="2400">
                <a:latin typeface="Cambria"/>
                <a:ea typeface="Cambria"/>
                <a:cs typeface="Cambria"/>
                <a:sym typeface="Cambria"/>
              </a:rPr>
              <a:t>Simple Discretization: Binning</a:t>
            </a:r>
            <a:endParaRPr sz="2400">
              <a:solidFill>
                <a:schemeClr val="hlink"/>
              </a:solidFill>
              <a:latin typeface="Cambria"/>
              <a:ea typeface="Cambria"/>
              <a:cs typeface="Cambria"/>
              <a:sym typeface="Cambria"/>
            </a:endParaRPr>
          </a:p>
          <a:p>
            <a:pPr indent="-285750" lvl="0" marL="285750" rtl="0" algn="l">
              <a:lnSpc>
                <a:spcPct val="150000"/>
              </a:lnSpc>
              <a:spcBef>
                <a:spcPts val="0"/>
              </a:spcBef>
              <a:spcAft>
                <a:spcPts val="0"/>
              </a:spcAft>
              <a:buClr>
                <a:schemeClr val="hlink"/>
              </a:buClr>
              <a:buSzPts val="1800"/>
              <a:buFont typeface="Arial"/>
              <a:buChar char="•"/>
            </a:pPr>
            <a:r>
              <a:rPr lang="en-US" sz="1800">
                <a:solidFill>
                  <a:schemeClr val="hlink"/>
                </a:solidFill>
                <a:latin typeface="Cambria"/>
                <a:ea typeface="Cambria"/>
                <a:cs typeface="Cambria"/>
                <a:sym typeface="Cambria"/>
              </a:rPr>
              <a:t>Equal-width</a:t>
            </a:r>
            <a:r>
              <a:rPr lang="en-US" sz="1800">
                <a:latin typeface="Cambria"/>
                <a:ea typeface="Cambria"/>
                <a:cs typeface="Cambria"/>
                <a:sym typeface="Cambria"/>
              </a:rPr>
              <a:t> (distance) partitioning</a:t>
            </a:r>
            <a:endParaRPr/>
          </a:p>
          <a:p>
            <a:pPr indent="-285750" lvl="1" marL="742950" rtl="0" algn="l">
              <a:lnSpc>
                <a:spcPct val="150000"/>
              </a:lnSpc>
              <a:spcBef>
                <a:spcPts val="0"/>
              </a:spcBef>
              <a:spcAft>
                <a:spcPts val="0"/>
              </a:spcAft>
              <a:buSzPts val="1800"/>
              <a:buFont typeface="Courier New"/>
              <a:buChar char="o"/>
            </a:pPr>
            <a:r>
              <a:rPr lang="en-US">
                <a:latin typeface="Cambria"/>
                <a:ea typeface="Cambria"/>
                <a:cs typeface="Cambria"/>
                <a:sym typeface="Cambria"/>
              </a:rPr>
              <a:t>Divides the range into </a:t>
            </a:r>
            <a:r>
              <a:rPr i="1" lang="en-US">
                <a:latin typeface="Cambria"/>
                <a:ea typeface="Cambria"/>
                <a:cs typeface="Cambria"/>
                <a:sym typeface="Cambria"/>
              </a:rPr>
              <a:t>N</a:t>
            </a:r>
            <a:r>
              <a:rPr lang="en-US">
                <a:latin typeface="Cambria"/>
                <a:ea typeface="Cambria"/>
                <a:cs typeface="Cambria"/>
                <a:sym typeface="Cambria"/>
              </a:rPr>
              <a:t> intervals of equal size: </a:t>
            </a:r>
            <a:r>
              <a:rPr lang="en-US">
                <a:solidFill>
                  <a:srgbClr val="39513E"/>
                </a:solidFill>
                <a:latin typeface="Cambria"/>
                <a:ea typeface="Cambria"/>
                <a:cs typeface="Cambria"/>
                <a:sym typeface="Cambria"/>
              </a:rPr>
              <a:t>uniform grid</a:t>
            </a:r>
            <a:endParaRPr>
              <a:solidFill>
                <a:schemeClr val="hlink"/>
              </a:solidFill>
              <a:latin typeface="Cambria"/>
              <a:ea typeface="Cambria"/>
              <a:cs typeface="Cambria"/>
              <a:sym typeface="Cambria"/>
            </a:endParaRPr>
          </a:p>
          <a:p>
            <a:pPr indent="-285750" lvl="1" marL="742950" rtl="0" algn="l">
              <a:lnSpc>
                <a:spcPct val="150000"/>
              </a:lnSpc>
              <a:spcBef>
                <a:spcPts val="0"/>
              </a:spcBef>
              <a:spcAft>
                <a:spcPts val="0"/>
              </a:spcAft>
              <a:buSzPts val="1800"/>
              <a:buFont typeface="Courier New"/>
              <a:buChar char="o"/>
            </a:pPr>
            <a:r>
              <a:rPr lang="en-US">
                <a:latin typeface="Cambria"/>
                <a:ea typeface="Cambria"/>
                <a:cs typeface="Cambria"/>
                <a:sym typeface="Cambria"/>
              </a:rPr>
              <a:t>if </a:t>
            </a:r>
            <a:r>
              <a:rPr i="1" lang="en-US">
                <a:latin typeface="Cambria"/>
                <a:ea typeface="Cambria"/>
                <a:cs typeface="Cambria"/>
                <a:sym typeface="Cambria"/>
              </a:rPr>
              <a:t>A</a:t>
            </a:r>
            <a:r>
              <a:rPr lang="en-US">
                <a:latin typeface="Cambria"/>
                <a:ea typeface="Cambria"/>
                <a:cs typeface="Cambria"/>
                <a:sym typeface="Cambria"/>
              </a:rPr>
              <a:t> and </a:t>
            </a:r>
            <a:r>
              <a:rPr i="1" lang="en-US">
                <a:latin typeface="Cambria"/>
                <a:ea typeface="Cambria"/>
                <a:cs typeface="Cambria"/>
                <a:sym typeface="Cambria"/>
              </a:rPr>
              <a:t>B</a:t>
            </a:r>
            <a:r>
              <a:rPr lang="en-US">
                <a:latin typeface="Cambria"/>
                <a:ea typeface="Cambria"/>
                <a:cs typeface="Cambria"/>
                <a:sym typeface="Cambria"/>
              </a:rPr>
              <a:t> are the lowest and highest values of the attribute, the width of intervals will be: </a:t>
            </a:r>
            <a:r>
              <a:rPr i="1" lang="en-US">
                <a:latin typeface="Cambria"/>
                <a:ea typeface="Cambria"/>
                <a:cs typeface="Cambria"/>
                <a:sym typeface="Cambria"/>
              </a:rPr>
              <a:t>W </a:t>
            </a:r>
            <a:r>
              <a:rPr lang="en-US">
                <a:latin typeface="Cambria"/>
                <a:ea typeface="Cambria"/>
                <a:cs typeface="Cambria"/>
                <a:sym typeface="Cambria"/>
              </a:rPr>
              <a:t>= (</a:t>
            </a:r>
            <a:r>
              <a:rPr i="1" lang="en-US">
                <a:latin typeface="Cambria"/>
                <a:ea typeface="Cambria"/>
                <a:cs typeface="Cambria"/>
                <a:sym typeface="Cambria"/>
              </a:rPr>
              <a:t>B </a:t>
            </a:r>
            <a:r>
              <a:rPr lang="en-US">
                <a:latin typeface="Cambria"/>
                <a:ea typeface="Cambria"/>
                <a:cs typeface="Cambria"/>
                <a:sym typeface="Cambria"/>
              </a:rPr>
              <a:t>–</a:t>
            </a:r>
            <a:r>
              <a:rPr i="1" lang="en-US">
                <a:latin typeface="Cambria"/>
                <a:ea typeface="Cambria"/>
                <a:cs typeface="Cambria"/>
                <a:sym typeface="Cambria"/>
              </a:rPr>
              <a:t>A</a:t>
            </a:r>
            <a:r>
              <a:rPr lang="en-US">
                <a:latin typeface="Cambria"/>
                <a:ea typeface="Cambria"/>
                <a:cs typeface="Cambria"/>
                <a:sym typeface="Cambria"/>
              </a:rPr>
              <a:t>)/</a:t>
            </a:r>
            <a:r>
              <a:rPr i="1" lang="en-US">
                <a:latin typeface="Cambria"/>
                <a:ea typeface="Cambria"/>
                <a:cs typeface="Cambria"/>
                <a:sym typeface="Cambria"/>
              </a:rPr>
              <a:t>N.</a:t>
            </a:r>
            <a:endParaRPr>
              <a:latin typeface="Cambria"/>
              <a:ea typeface="Cambria"/>
              <a:cs typeface="Cambria"/>
              <a:sym typeface="Cambria"/>
            </a:endParaRPr>
          </a:p>
          <a:p>
            <a:pPr indent="-285750" lvl="1" marL="742950" rtl="0" algn="l">
              <a:lnSpc>
                <a:spcPct val="150000"/>
              </a:lnSpc>
              <a:spcBef>
                <a:spcPts val="0"/>
              </a:spcBef>
              <a:spcAft>
                <a:spcPts val="0"/>
              </a:spcAft>
              <a:buSzPts val="1800"/>
              <a:buFont typeface="Courier New"/>
              <a:buChar char="o"/>
            </a:pPr>
            <a:r>
              <a:rPr lang="en-US">
                <a:latin typeface="Cambria"/>
                <a:ea typeface="Cambria"/>
                <a:cs typeface="Cambria"/>
                <a:sym typeface="Cambria"/>
              </a:rPr>
              <a:t>The most straightforward, but outliers may dominate presentation</a:t>
            </a:r>
            <a:endParaRPr/>
          </a:p>
          <a:p>
            <a:pPr indent="-285750" lvl="1" marL="742950" rtl="0" algn="l">
              <a:lnSpc>
                <a:spcPct val="150000"/>
              </a:lnSpc>
              <a:spcBef>
                <a:spcPts val="0"/>
              </a:spcBef>
              <a:spcAft>
                <a:spcPts val="0"/>
              </a:spcAft>
              <a:buSzPts val="1800"/>
              <a:buFont typeface="Courier New"/>
              <a:buChar char="o"/>
            </a:pPr>
            <a:r>
              <a:rPr lang="en-US">
                <a:latin typeface="Cambria"/>
                <a:ea typeface="Cambria"/>
                <a:cs typeface="Cambria"/>
                <a:sym typeface="Cambria"/>
              </a:rPr>
              <a:t>Skewed data is not handled well</a:t>
            </a:r>
            <a:endParaRPr i="1">
              <a:latin typeface="Cambria"/>
              <a:ea typeface="Cambria"/>
              <a:cs typeface="Cambria"/>
              <a:sym typeface="Cambria"/>
            </a:endParaRPr>
          </a:p>
          <a:p>
            <a:pPr indent="-285750" lvl="0" marL="285750" rtl="0" algn="l">
              <a:lnSpc>
                <a:spcPct val="150000"/>
              </a:lnSpc>
              <a:spcBef>
                <a:spcPts val="0"/>
              </a:spcBef>
              <a:spcAft>
                <a:spcPts val="0"/>
              </a:spcAft>
              <a:buClr>
                <a:schemeClr val="hlink"/>
              </a:buClr>
              <a:buSzPts val="1800"/>
              <a:buFont typeface="Arial"/>
              <a:buChar char="•"/>
            </a:pPr>
            <a:r>
              <a:rPr lang="en-US" sz="1800">
                <a:solidFill>
                  <a:schemeClr val="hlink"/>
                </a:solidFill>
                <a:latin typeface="Cambria"/>
                <a:ea typeface="Cambria"/>
                <a:cs typeface="Cambria"/>
                <a:sym typeface="Cambria"/>
              </a:rPr>
              <a:t>Equal-depth</a:t>
            </a:r>
            <a:r>
              <a:rPr lang="en-US" sz="1800">
                <a:latin typeface="Cambria"/>
                <a:ea typeface="Cambria"/>
                <a:cs typeface="Cambria"/>
                <a:sym typeface="Cambria"/>
              </a:rPr>
              <a:t> (frequency) partitioning</a:t>
            </a:r>
            <a:endParaRPr/>
          </a:p>
          <a:p>
            <a:pPr indent="-285750" lvl="1" marL="742950" rtl="0" algn="l">
              <a:lnSpc>
                <a:spcPct val="150000"/>
              </a:lnSpc>
              <a:spcBef>
                <a:spcPts val="0"/>
              </a:spcBef>
              <a:spcAft>
                <a:spcPts val="0"/>
              </a:spcAft>
              <a:buSzPts val="1800"/>
              <a:buFont typeface="Courier New"/>
              <a:buChar char="o"/>
            </a:pPr>
            <a:r>
              <a:rPr lang="en-US">
                <a:latin typeface="Cambria"/>
                <a:ea typeface="Cambria"/>
                <a:cs typeface="Cambria"/>
                <a:sym typeface="Cambria"/>
              </a:rPr>
              <a:t>Divides the range into N intervals, each containing approximately same number of samples</a:t>
            </a:r>
            <a:endParaRPr/>
          </a:p>
          <a:p>
            <a:pPr indent="-285750" lvl="1" marL="742950" rtl="0" algn="l">
              <a:lnSpc>
                <a:spcPct val="150000"/>
              </a:lnSpc>
              <a:spcBef>
                <a:spcPts val="0"/>
              </a:spcBef>
              <a:spcAft>
                <a:spcPts val="0"/>
              </a:spcAft>
              <a:buSzPts val="1800"/>
              <a:buFont typeface="Courier New"/>
              <a:buChar char="o"/>
            </a:pPr>
            <a:r>
              <a:rPr lang="en-US">
                <a:latin typeface="Cambria"/>
                <a:ea typeface="Cambria"/>
                <a:cs typeface="Cambria"/>
                <a:sym typeface="Cambria"/>
              </a:rPr>
              <a:t>Good data scaling</a:t>
            </a:r>
            <a:endParaRPr/>
          </a:p>
          <a:p>
            <a:pPr indent="0" lvl="1" marL="457200" rtl="0" algn="l">
              <a:lnSpc>
                <a:spcPct val="150000"/>
              </a:lnSpc>
              <a:spcBef>
                <a:spcPts val="0"/>
              </a:spcBef>
              <a:spcAft>
                <a:spcPts val="0"/>
              </a:spcAft>
              <a:buNone/>
            </a:pPr>
            <a:r>
              <a:t/>
            </a:r>
            <a:endParaRPr>
              <a:latin typeface="Cambria"/>
              <a:ea typeface="Cambria"/>
              <a:cs typeface="Cambria"/>
              <a:sym typeface="Cambria"/>
            </a:endParaRPr>
          </a:p>
        </p:txBody>
      </p:sp>
      <p:sp>
        <p:nvSpPr>
          <p:cNvPr id="1882" name="Google Shape;1882;p176"/>
          <p:cNvSpPr txBox="1"/>
          <p:nvPr>
            <p:ph idx="4294967295" type="sldNum"/>
          </p:nvPr>
        </p:nvSpPr>
        <p:spPr>
          <a:xfrm>
            <a:off x="8716776" y="6231989"/>
            <a:ext cx="611560" cy="323557"/>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600"/>
              <a:buFont typeface="Arial"/>
              <a:buNone/>
            </a:pPr>
            <a:r>
              <a:rPr b="1" lang="en-US" sz="1600">
                <a:latin typeface="Tahoma"/>
                <a:ea typeface="Tahoma"/>
                <a:cs typeface="Tahoma"/>
                <a:sym typeface="Tahoma"/>
              </a:rPr>
              <a:t>65</a:t>
            </a:r>
            <a:endParaRPr b="1" i="0" sz="1600" u="none" cap="none" strike="noStrike">
              <a:solidFill>
                <a:srgbClr val="000000"/>
              </a:solidFill>
              <a:latin typeface="Tahoma"/>
              <a:ea typeface="Tahoma"/>
              <a:cs typeface="Tahoma"/>
              <a:sym typeface="Tahoma"/>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7" name="Shape 1887"/>
        <p:cNvGrpSpPr/>
        <p:nvPr/>
      </p:nvGrpSpPr>
      <p:grpSpPr>
        <a:xfrm>
          <a:off x="0" y="0"/>
          <a:ext cx="0" cy="0"/>
          <a:chOff x="0" y="0"/>
          <a:chExt cx="0" cy="0"/>
        </a:xfrm>
      </p:grpSpPr>
      <p:sp>
        <p:nvSpPr>
          <p:cNvPr id="1888" name="Google Shape;1888;p177"/>
          <p:cNvSpPr txBox="1"/>
          <p:nvPr>
            <p:ph idx="2" type="body"/>
          </p:nvPr>
        </p:nvSpPr>
        <p:spPr>
          <a:xfrm>
            <a:off x="0" y="22811"/>
            <a:ext cx="8421093" cy="1143000"/>
          </a:xfrm>
          <a:prstGeom prst="rect">
            <a:avLst/>
          </a:prstGeom>
          <a:noFill/>
          <a:ln>
            <a:noFill/>
          </a:ln>
        </p:spPr>
        <p:txBody>
          <a:bodyPr anchorCtr="0" anchor="ctr" bIns="45700" lIns="91425" spcFirstLastPara="1" rIns="91425" wrap="square" tIns="45700">
            <a:noAutofit/>
          </a:bodyPr>
          <a:lstStyle/>
          <a:p>
            <a:pPr indent="-228600" lvl="0" marL="457200" rtl="0" algn="l">
              <a:lnSpc>
                <a:spcPct val="100000"/>
              </a:lnSpc>
              <a:spcBef>
                <a:spcPts val="0"/>
              </a:spcBef>
              <a:spcAft>
                <a:spcPts val="0"/>
              </a:spcAft>
              <a:buClr>
                <a:schemeClr val="dk1"/>
              </a:buClr>
              <a:buSzPts val="3600"/>
              <a:buNone/>
            </a:pPr>
            <a:r>
              <a:rPr b="0" lang="en-US">
                <a:latin typeface="Cambria"/>
                <a:ea typeface="Cambria"/>
                <a:cs typeface="Cambria"/>
                <a:sym typeface="Cambria"/>
              </a:rPr>
              <a:t>Feature Engineering  - Transform</a:t>
            </a:r>
            <a:endParaRPr/>
          </a:p>
          <a:p>
            <a:pPr indent="-228600" lvl="0" marL="457200" rtl="0" algn="l">
              <a:lnSpc>
                <a:spcPct val="100000"/>
              </a:lnSpc>
              <a:spcBef>
                <a:spcPts val="0"/>
              </a:spcBef>
              <a:spcAft>
                <a:spcPts val="0"/>
              </a:spcAft>
              <a:buClr>
                <a:schemeClr val="dk1"/>
              </a:buClr>
              <a:buSzPts val="3600"/>
              <a:buNone/>
            </a:pPr>
            <a:r>
              <a:rPr b="0" lang="en-US" sz="2000">
                <a:solidFill>
                  <a:srgbClr val="0070C0"/>
                </a:solidFill>
                <a:latin typeface="Cambria"/>
                <a:ea typeface="Cambria"/>
                <a:cs typeface="Cambria"/>
                <a:sym typeface="Cambria"/>
              </a:rPr>
              <a:t>Encoding Categorical Features</a:t>
            </a:r>
            <a:endParaRPr b="0" sz="2000">
              <a:solidFill>
                <a:srgbClr val="0070C0"/>
              </a:solidFill>
              <a:latin typeface="Cambria"/>
              <a:ea typeface="Cambria"/>
              <a:cs typeface="Cambria"/>
              <a:sym typeface="Cambria"/>
            </a:endParaRPr>
          </a:p>
        </p:txBody>
      </p:sp>
      <p:sp>
        <p:nvSpPr>
          <p:cNvPr id="1889" name="Google Shape;1889;p177"/>
          <p:cNvSpPr txBox="1"/>
          <p:nvPr>
            <p:ph idx="1" type="body"/>
          </p:nvPr>
        </p:nvSpPr>
        <p:spPr>
          <a:xfrm>
            <a:off x="0" y="1293854"/>
            <a:ext cx="9007665" cy="4525963"/>
          </a:xfrm>
          <a:prstGeom prst="rect">
            <a:avLst/>
          </a:prstGeom>
          <a:noFill/>
          <a:ln>
            <a:noFill/>
          </a:ln>
        </p:spPr>
        <p:txBody>
          <a:bodyPr anchorCtr="0" anchor="t" bIns="45700" lIns="91425" spcFirstLastPara="1" rIns="91425" wrap="square" tIns="45700">
            <a:normAutofit/>
          </a:bodyPr>
          <a:lstStyle/>
          <a:p>
            <a:pPr indent="-285750" lvl="0" marL="514350" rtl="0" algn="l">
              <a:lnSpc>
                <a:spcPct val="100000"/>
              </a:lnSpc>
              <a:spcBef>
                <a:spcPts val="480"/>
              </a:spcBef>
              <a:spcAft>
                <a:spcPts val="0"/>
              </a:spcAft>
              <a:buSzPts val="2400"/>
              <a:buFont typeface="Arial"/>
              <a:buChar char="•"/>
            </a:pPr>
            <a:r>
              <a:rPr lang="en-US">
                <a:latin typeface="Cambria"/>
                <a:ea typeface="Cambria"/>
                <a:cs typeface="Cambria"/>
                <a:sym typeface="Cambria"/>
              </a:rPr>
              <a:t> Binarization maps a categorical attribute into one or more binary variables - One Hot/ Dummy Encoding</a:t>
            </a:r>
            <a:endParaRPr/>
          </a:p>
          <a:p>
            <a:pPr indent="-133350" lvl="0" marL="514350" rtl="0" algn="l">
              <a:lnSpc>
                <a:spcPct val="100000"/>
              </a:lnSpc>
              <a:spcBef>
                <a:spcPts val="480"/>
              </a:spcBef>
              <a:spcAft>
                <a:spcPts val="0"/>
              </a:spcAft>
              <a:buSzPts val="2400"/>
              <a:buFont typeface="Arial"/>
              <a:buNone/>
            </a:pPr>
            <a:r>
              <a:t/>
            </a:r>
            <a:endParaRPr>
              <a:latin typeface="Cambria"/>
              <a:ea typeface="Cambria"/>
              <a:cs typeface="Cambria"/>
              <a:sym typeface="Cambria"/>
            </a:endParaRPr>
          </a:p>
          <a:p>
            <a:pPr indent="-133350" lvl="0" marL="514350" rtl="0" algn="l">
              <a:lnSpc>
                <a:spcPct val="100000"/>
              </a:lnSpc>
              <a:spcBef>
                <a:spcPts val="480"/>
              </a:spcBef>
              <a:spcAft>
                <a:spcPts val="0"/>
              </a:spcAft>
              <a:buSzPts val="2400"/>
              <a:buFont typeface="Arial"/>
              <a:buNone/>
            </a:pPr>
            <a:r>
              <a:t/>
            </a:r>
            <a:endParaRPr>
              <a:latin typeface="Cambria"/>
              <a:ea typeface="Cambria"/>
              <a:cs typeface="Cambria"/>
              <a:sym typeface="Cambria"/>
            </a:endParaRPr>
          </a:p>
          <a:p>
            <a:pPr indent="-133350" lvl="0" marL="514350" rtl="0" algn="l">
              <a:lnSpc>
                <a:spcPct val="100000"/>
              </a:lnSpc>
              <a:spcBef>
                <a:spcPts val="480"/>
              </a:spcBef>
              <a:spcAft>
                <a:spcPts val="0"/>
              </a:spcAft>
              <a:buSzPts val="2400"/>
              <a:buFont typeface="Arial"/>
              <a:buNone/>
            </a:pPr>
            <a:r>
              <a:t/>
            </a:r>
            <a:endParaRPr>
              <a:latin typeface="Cambria"/>
              <a:ea typeface="Cambria"/>
              <a:cs typeface="Cambria"/>
              <a:sym typeface="Cambria"/>
            </a:endParaRPr>
          </a:p>
          <a:p>
            <a:pPr indent="-133350" lvl="0" marL="514350" rtl="0" algn="l">
              <a:lnSpc>
                <a:spcPct val="100000"/>
              </a:lnSpc>
              <a:spcBef>
                <a:spcPts val="480"/>
              </a:spcBef>
              <a:spcAft>
                <a:spcPts val="0"/>
              </a:spcAft>
              <a:buSzPts val="2400"/>
              <a:buFont typeface="Arial"/>
              <a:buNone/>
            </a:pPr>
            <a:r>
              <a:t/>
            </a:r>
            <a:endParaRPr>
              <a:latin typeface="Cambria"/>
              <a:ea typeface="Cambria"/>
              <a:cs typeface="Cambria"/>
              <a:sym typeface="Cambria"/>
            </a:endParaRPr>
          </a:p>
          <a:p>
            <a:pPr indent="-133350" lvl="0" marL="514350" rtl="0" algn="l">
              <a:lnSpc>
                <a:spcPct val="100000"/>
              </a:lnSpc>
              <a:spcBef>
                <a:spcPts val="480"/>
              </a:spcBef>
              <a:spcAft>
                <a:spcPts val="0"/>
              </a:spcAft>
              <a:buSzPts val="2400"/>
              <a:buFont typeface="Arial"/>
              <a:buNone/>
            </a:pPr>
            <a:r>
              <a:t/>
            </a:r>
            <a:endParaRPr>
              <a:latin typeface="Cambria"/>
              <a:ea typeface="Cambria"/>
              <a:cs typeface="Cambria"/>
              <a:sym typeface="Cambria"/>
            </a:endParaRPr>
          </a:p>
          <a:p>
            <a:pPr indent="-285750" lvl="0" marL="514350" rtl="0" algn="l">
              <a:lnSpc>
                <a:spcPct val="100000"/>
              </a:lnSpc>
              <a:spcBef>
                <a:spcPts val="480"/>
              </a:spcBef>
              <a:spcAft>
                <a:spcPts val="0"/>
              </a:spcAft>
              <a:buSzPts val="2400"/>
              <a:buFont typeface="Arial"/>
              <a:buChar char="•"/>
            </a:pPr>
            <a:r>
              <a:rPr lang="en-US">
                <a:latin typeface="Cambria"/>
                <a:ea typeface="Cambria"/>
                <a:cs typeface="Cambria"/>
                <a:sym typeface="Cambria"/>
              </a:rPr>
              <a:t>Categorical features to a numeric representation - Label Encoding</a:t>
            </a:r>
            <a:endParaRPr/>
          </a:p>
          <a:p>
            <a:pPr indent="-133350" lvl="0" marL="514350" rtl="0" algn="l">
              <a:lnSpc>
                <a:spcPct val="100000"/>
              </a:lnSpc>
              <a:spcBef>
                <a:spcPts val="480"/>
              </a:spcBef>
              <a:spcAft>
                <a:spcPts val="0"/>
              </a:spcAft>
              <a:buSzPts val="2400"/>
              <a:buFont typeface="Arial"/>
              <a:buNone/>
            </a:pPr>
            <a:r>
              <a:t/>
            </a:r>
            <a:endParaRPr>
              <a:latin typeface="Cambria"/>
              <a:ea typeface="Cambria"/>
              <a:cs typeface="Cambria"/>
              <a:sym typeface="Cambria"/>
            </a:endParaRPr>
          </a:p>
          <a:p>
            <a:pPr indent="-133350" lvl="0" marL="514350" rtl="0" algn="l">
              <a:lnSpc>
                <a:spcPct val="100000"/>
              </a:lnSpc>
              <a:spcBef>
                <a:spcPts val="480"/>
              </a:spcBef>
              <a:spcAft>
                <a:spcPts val="0"/>
              </a:spcAft>
              <a:buSzPts val="2400"/>
              <a:buFont typeface="Arial"/>
              <a:buNone/>
            </a:pPr>
            <a:r>
              <a:t/>
            </a:r>
            <a:endParaRPr>
              <a:latin typeface="Cambria"/>
              <a:ea typeface="Cambria"/>
              <a:cs typeface="Cambria"/>
              <a:sym typeface="Cambria"/>
            </a:endParaRPr>
          </a:p>
          <a:p>
            <a:pPr indent="-133350" lvl="0" marL="514350" rtl="0" algn="l">
              <a:lnSpc>
                <a:spcPct val="100000"/>
              </a:lnSpc>
              <a:spcBef>
                <a:spcPts val="480"/>
              </a:spcBef>
              <a:spcAft>
                <a:spcPts val="0"/>
              </a:spcAft>
              <a:buSzPts val="2400"/>
              <a:buFont typeface="Arial"/>
              <a:buNone/>
            </a:pPr>
            <a:r>
              <a:t/>
            </a:r>
            <a:endParaRPr>
              <a:latin typeface="Cambria"/>
              <a:ea typeface="Cambria"/>
              <a:cs typeface="Cambria"/>
              <a:sym typeface="Cambria"/>
            </a:endParaRPr>
          </a:p>
        </p:txBody>
      </p:sp>
      <p:pic>
        <p:nvPicPr>
          <p:cNvPr id="1890" name="Google Shape;1890;p177"/>
          <p:cNvPicPr preferRelativeResize="0"/>
          <p:nvPr/>
        </p:nvPicPr>
        <p:blipFill rotWithShape="1">
          <a:blip r:embed="rId3">
            <a:alphaModFix/>
          </a:blip>
          <a:srcRect b="0" l="0" r="0" t="0"/>
          <a:stretch/>
        </p:blipFill>
        <p:spPr>
          <a:xfrm>
            <a:off x="1425479" y="2426320"/>
            <a:ext cx="4925994" cy="1798476"/>
          </a:xfrm>
          <a:prstGeom prst="rect">
            <a:avLst/>
          </a:prstGeom>
          <a:noFill/>
          <a:ln>
            <a:noFill/>
          </a:ln>
        </p:spPr>
      </p:pic>
      <p:pic>
        <p:nvPicPr>
          <p:cNvPr id="1891" name="Google Shape;1891;p177"/>
          <p:cNvPicPr preferRelativeResize="0"/>
          <p:nvPr/>
        </p:nvPicPr>
        <p:blipFill rotWithShape="1">
          <a:blip r:embed="rId4">
            <a:alphaModFix/>
          </a:blip>
          <a:srcRect b="0" l="0" r="0" t="0"/>
          <a:stretch/>
        </p:blipFill>
        <p:spPr>
          <a:xfrm>
            <a:off x="3235101" y="4877904"/>
            <a:ext cx="1950889" cy="1883827"/>
          </a:xfrm>
          <a:prstGeom prst="rect">
            <a:avLst/>
          </a:prstGeom>
          <a:noFill/>
          <a:ln>
            <a:noFill/>
          </a:ln>
        </p:spPr>
      </p:pic>
      <p:sp>
        <p:nvSpPr>
          <p:cNvPr id="1892" name="Google Shape;1892;p177"/>
          <p:cNvSpPr txBox="1"/>
          <p:nvPr/>
        </p:nvSpPr>
        <p:spPr>
          <a:xfrm>
            <a:off x="8716776" y="6231989"/>
            <a:ext cx="611560" cy="32355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n-US" sz="1600" u="none" cap="none" strike="noStrike">
                <a:solidFill>
                  <a:srgbClr val="000000"/>
                </a:solidFill>
                <a:latin typeface="Tahoma"/>
                <a:ea typeface="Tahoma"/>
                <a:cs typeface="Tahoma"/>
                <a:sym typeface="Tahoma"/>
              </a:rPr>
              <a:t>66</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6" name="Shape 1896"/>
        <p:cNvGrpSpPr/>
        <p:nvPr/>
      </p:nvGrpSpPr>
      <p:grpSpPr>
        <a:xfrm>
          <a:off x="0" y="0"/>
          <a:ext cx="0" cy="0"/>
          <a:chOff x="0" y="0"/>
          <a:chExt cx="0" cy="0"/>
        </a:xfrm>
      </p:grpSpPr>
      <p:grpSp>
        <p:nvGrpSpPr>
          <p:cNvPr id="1897" name="Google Shape;1897;p59"/>
          <p:cNvGrpSpPr/>
          <p:nvPr/>
        </p:nvGrpSpPr>
        <p:grpSpPr>
          <a:xfrm>
            <a:off x="2084388" y="6550025"/>
            <a:ext cx="7059612" cy="49213"/>
            <a:chOff x="0" y="0"/>
            <a:chExt cx="7060112" cy="48665"/>
          </a:xfrm>
        </p:grpSpPr>
        <p:sp>
          <p:nvSpPr>
            <p:cNvPr id="1898" name="Google Shape;1898;p59"/>
            <p:cNvSpPr/>
            <p:nvPr/>
          </p:nvSpPr>
          <p:spPr>
            <a:xfrm>
              <a:off x="2546588" y="1"/>
              <a:ext cx="2328591" cy="48664"/>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899" name="Google Shape;1899;p59"/>
            <p:cNvSpPr/>
            <p:nvPr/>
          </p:nvSpPr>
          <p:spPr>
            <a:xfrm>
              <a:off x="4823986" y="0"/>
              <a:ext cx="2236126" cy="45719"/>
            </a:xfrm>
            <a:prstGeom prst="rect">
              <a:avLst/>
            </a:prstGeom>
            <a:solidFill>
              <a:srgbClr val="E31C2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900" name="Google Shape;1900;p59"/>
            <p:cNvSpPr/>
            <p:nvPr/>
          </p:nvSpPr>
          <p:spPr>
            <a:xfrm>
              <a:off x="0" y="1"/>
              <a:ext cx="2580680" cy="48664"/>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pic>
        <p:nvPicPr>
          <p:cNvPr descr="Picture 7.png" id="1901" name="Google Shape;1901;p59"/>
          <p:cNvPicPr preferRelativeResize="0"/>
          <p:nvPr/>
        </p:nvPicPr>
        <p:blipFill rotWithShape="1">
          <a:blip r:embed="rId3">
            <a:alphaModFix/>
          </a:blip>
          <a:srcRect b="5334" l="1923" r="0" t="0"/>
          <a:stretch/>
        </p:blipFill>
        <p:spPr>
          <a:xfrm>
            <a:off x="6629400" y="0"/>
            <a:ext cx="2193925" cy="692150"/>
          </a:xfrm>
          <a:prstGeom prst="rect">
            <a:avLst/>
          </a:prstGeom>
          <a:noFill/>
          <a:ln>
            <a:noFill/>
          </a:ln>
        </p:spPr>
      </p:pic>
      <p:grpSp>
        <p:nvGrpSpPr>
          <p:cNvPr id="1902" name="Google Shape;1902;p59"/>
          <p:cNvGrpSpPr/>
          <p:nvPr/>
        </p:nvGrpSpPr>
        <p:grpSpPr>
          <a:xfrm>
            <a:off x="2133600" y="6553200"/>
            <a:ext cx="7010400" cy="46038"/>
            <a:chOff x="0" y="0"/>
            <a:chExt cx="7010400" cy="45719"/>
          </a:xfrm>
        </p:grpSpPr>
        <p:sp>
          <p:nvSpPr>
            <p:cNvPr id="1903" name="Google Shape;1903;p59"/>
            <p:cNvSpPr/>
            <p:nvPr/>
          </p:nvSpPr>
          <p:spPr>
            <a:xfrm>
              <a:off x="2362200" y="0"/>
              <a:ext cx="2328591" cy="45719"/>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904" name="Google Shape;1904;p59"/>
            <p:cNvSpPr/>
            <p:nvPr/>
          </p:nvSpPr>
          <p:spPr>
            <a:xfrm>
              <a:off x="0" y="0"/>
              <a:ext cx="2362200" cy="45719"/>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905" name="Google Shape;1905;p59"/>
            <p:cNvSpPr/>
            <p:nvPr/>
          </p:nvSpPr>
          <p:spPr>
            <a:xfrm>
              <a:off x="4681809" y="0"/>
              <a:ext cx="2328591" cy="45719"/>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grpSp>
        <p:nvGrpSpPr>
          <p:cNvPr id="1906" name="Google Shape;1906;p59"/>
          <p:cNvGrpSpPr/>
          <p:nvPr/>
        </p:nvGrpSpPr>
        <p:grpSpPr>
          <a:xfrm>
            <a:off x="0" y="1295400"/>
            <a:ext cx="7010400" cy="46038"/>
            <a:chOff x="0" y="0"/>
            <a:chExt cx="7010400" cy="45719"/>
          </a:xfrm>
        </p:grpSpPr>
        <p:sp>
          <p:nvSpPr>
            <p:cNvPr id="1907" name="Google Shape;1907;p59"/>
            <p:cNvSpPr/>
            <p:nvPr/>
          </p:nvSpPr>
          <p:spPr>
            <a:xfrm>
              <a:off x="2362200" y="0"/>
              <a:ext cx="2328591" cy="45719"/>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908" name="Google Shape;1908;p59"/>
            <p:cNvSpPr/>
            <p:nvPr/>
          </p:nvSpPr>
          <p:spPr>
            <a:xfrm>
              <a:off x="0" y="0"/>
              <a:ext cx="2362200" cy="45719"/>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909" name="Google Shape;1909;p59"/>
            <p:cNvSpPr/>
            <p:nvPr/>
          </p:nvSpPr>
          <p:spPr>
            <a:xfrm>
              <a:off x="4681809" y="0"/>
              <a:ext cx="2328591" cy="45719"/>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sp>
        <p:nvSpPr>
          <p:cNvPr id="1910" name="Google Shape;1910;p59"/>
          <p:cNvSpPr txBox="1"/>
          <p:nvPr>
            <p:ph idx="4294967295" type="body"/>
          </p:nvPr>
        </p:nvSpPr>
        <p:spPr>
          <a:xfrm>
            <a:off x="-106549" y="1292421"/>
            <a:ext cx="8823325" cy="5130800"/>
          </a:xfrm>
          <a:prstGeom prst="rect">
            <a:avLst/>
          </a:prstGeom>
          <a:noFill/>
          <a:ln>
            <a:noFill/>
          </a:ln>
        </p:spPr>
        <p:txBody>
          <a:bodyPr anchorCtr="0" anchor="t" bIns="45700" lIns="91425" spcFirstLastPara="1" rIns="91425" wrap="square" tIns="45700">
            <a:noAutofit/>
          </a:bodyPr>
          <a:lstStyle/>
          <a:p>
            <a:pPr indent="-342900" lvl="1" marL="800100" rtl="0" algn="l">
              <a:lnSpc>
                <a:spcPct val="150000"/>
              </a:lnSpc>
              <a:spcBef>
                <a:spcPts val="0"/>
              </a:spcBef>
              <a:spcAft>
                <a:spcPts val="0"/>
              </a:spcAft>
              <a:buSzPts val="1800"/>
              <a:buFont typeface="Arial"/>
              <a:buChar char="•"/>
            </a:pPr>
            <a:r>
              <a:rPr b="1" lang="en-US" sz="2400">
                <a:latin typeface="Cambria"/>
                <a:ea typeface="Cambria"/>
                <a:cs typeface="Cambria"/>
                <a:sym typeface="Cambria"/>
              </a:rPr>
              <a:t>Case Study: </a:t>
            </a:r>
            <a:r>
              <a:rPr lang="en-US" sz="2400">
                <a:latin typeface="Cambria"/>
                <a:ea typeface="Cambria"/>
                <a:cs typeface="Cambria"/>
                <a:sym typeface="Cambria"/>
              </a:rPr>
              <a:t>California Housing Prices Prediction</a:t>
            </a:r>
            <a:endParaRPr/>
          </a:p>
          <a:p>
            <a:pPr indent="-342900" lvl="1" marL="800100" rtl="0" algn="l">
              <a:lnSpc>
                <a:spcPct val="150000"/>
              </a:lnSpc>
              <a:spcBef>
                <a:spcPts val="0"/>
              </a:spcBef>
              <a:spcAft>
                <a:spcPts val="0"/>
              </a:spcAft>
              <a:buSzPts val="1800"/>
              <a:buFont typeface="Arial"/>
              <a:buChar char="•"/>
            </a:pPr>
            <a:r>
              <a:rPr b="1" lang="en-US" sz="2400">
                <a:latin typeface="Cambria"/>
                <a:ea typeface="Cambria"/>
                <a:cs typeface="Cambria"/>
                <a:sym typeface="Cambria"/>
              </a:rPr>
              <a:t>Link to dataset: </a:t>
            </a:r>
            <a:r>
              <a:rPr lang="en-US" sz="2400" u="sng">
                <a:solidFill>
                  <a:schemeClr val="hlink"/>
                </a:solidFill>
                <a:latin typeface="Cambria"/>
                <a:ea typeface="Cambria"/>
                <a:cs typeface="Cambria"/>
                <a:sym typeface="Cambria"/>
                <a:hlinkClick r:id="rId4"/>
              </a:rPr>
              <a:t>https://www.kaggle.com/datasets/camnugent/california-housing-prices</a:t>
            </a:r>
            <a:endParaRPr sz="2400">
              <a:latin typeface="Cambria"/>
              <a:ea typeface="Cambria"/>
              <a:cs typeface="Cambria"/>
              <a:sym typeface="Cambria"/>
            </a:endParaRPr>
          </a:p>
          <a:p>
            <a:pPr indent="-342900" lvl="1" marL="800100" rtl="0" algn="l">
              <a:lnSpc>
                <a:spcPct val="150000"/>
              </a:lnSpc>
              <a:spcBef>
                <a:spcPts val="0"/>
              </a:spcBef>
              <a:spcAft>
                <a:spcPts val="0"/>
              </a:spcAft>
              <a:buSzPts val="1800"/>
              <a:buFont typeface="Arial"/>
              <a:buChar char="•"/>
            </a:pPr>
            <a:r>
              <a:rPr lang="en-US" sz="2400">
                <a:latin typeface="Cambria"/>
                <a:ea typeface="Cambria"/>
                <a:cs typeface="Cambria"/>
                <a:sym typeface="Cambria"/>
              </a:rPr>
              <a:t>Try to implement</a:t>
            </a:r>
            <a:endParaRPr/>
          </a:p>
          <a:p>
            <a:pPr indent="-342900" lvl="2" marL="1257300" rtl="0" algn="l">
              <a:lnSpc>
                <a:spcPct val="150000"/>
              </a:lnSpc>
              <a:spcBef>
                <a:spcPts val="0"/>
              </a:spcBef>
              <a:spcAft>
                <a:spcPts val="0"/>
              </a:spcAft>
              <a:buSzPts val="1800"/>
              <a:buChar char="•"/>
            </a:pPr>
            <a:r>
              <a:rPr lang="en-US" sz="2000">
                <a:latin typeface="Cambria"/>
                <a:ea typeface="Cambria"/>
                <a:cs typeface="Cambria"/>
                <a:sym typeface="Cambria"/>
              </a:rPr>
              <a:t>Data Quality and Cleaning</a:t>
            </a:r>
            <a:endParaRPr/>
          </a:p>
          <a:p>
            <a:pPr indent="-342900" lvl="2" marL="1257300" rtl="0" algn="l">
              <a:lnSpc>
                <a:spcPct val="150000"/>
              </a:lnSpc>
              <a:spcBef>
                <a:spcPts val="0"/>
              </a:spcBef>
              <a:spcAft>
                <a:spcPts val="0"/>
              </a:spcAft>
              <a:buSzPts val="1800"/>
              <a:buChar char="•"/>
            </a:pPr>
            <a:r>
              <a:rPr lang="en-US" sz="2000">
                <a:latin typeface="Cambria"/>
                <a:ea typeface="Cambria"/>
                <a:cs typeface="Cambria"/>
                <a:sym typeface="Cambria"/>
              </a:rPr>
              <a:t>Feature Construction and Transformation</a:t>
            </a:r>
            <a:endParaRPr/>
          </a:p>
          <a:p>
            <a:pPr indent="-342900" lvl="2" marL="1257300" rtl="0" algn="l">
              <a:lnSpc>
                <a:spcPct val="150000"/>
              </a:lnSpc>
              <a:spcBef>
                <a:spcPts val="0"/>
              </a:spcBef>
              <a:spcAft>
                <a:spcPts val="0"/>
              </a:spcAft>
              <a:buSzPts val="1800"/>
              <a:buChar char="•"/>
            </a:pPr>
            <a:r>
              <a:rPr lang="en-US" sz="2000">
                <a:latin typeface="Cambria"/>
                <a:ea typeface="Cambria"/>
                <a:cs typeface="Cambria"/>
                <a:sym typeface="Cambria"/>
              </a:rPr>
              <a:t>Scaling and Normalization</a:t>
            </a:r>
            <a:endParaRPr/>
          </a:p>
          <a:p>
            <a:pPr indent="-342900" lvl="2" marL="1257300" rtl="0" algn="l">
              <a:lnSpc>
                <a:spcPct val="150000"/>
              </a:lnSpc>
              <a:spcBef>
                <a:spcPts val="0"/>
              </a:spcBef>
              <a:spcAft>
                <a:spcPts val="0"/>
              </a:spcAft>
              <a:buSzPts val="1800"/>
              <a:buChar char="•"/>
            </a:pPr>
            <a:r>
              <a:rPr b="0" i="0" lang="en-US" sz="2000" u="none" cap="none" strike="noStrike">
                <a:solidFill>
                  <a:schemeClr val="dk1"/>
                </a:solidFill>
                <a:latin typeface="Cambria"/>
                <a:ea typeface="Cambria"/>
                <a:cs typeface="Cambria"/>
                <a:sym typeface="Cambria"/>
              </a:rPr>
              <a:t>Anything else that you can think of, to prepare the data and remove any issues from it.</a:t>
            </a:r>
            <a:endParaRPr b="0" i="0" sz="2000" u="none" cap="none" strike="noStrike">
              <a:solidFill>
                <a:schemeClr val="dk1"/>
              </a:solidFill>
              <a:latin typeface="Cambria"/>
              <a:ea typeface="Cambria"/>
              <a:cs typeface="Cambria"/>
              <a:sym typeface="Cambria"/>
            </a:endParaRPr>
          </a:p>
        </p:txBody>
      </p:sp>
      <p:sp>
        <p:nvSpPr>
          <p:cNvPr id="1911" name="Google Shape;1911;p59"/>
          <p:cNvSpPr txBox="1"/>
          <p:nvPr>
            <p:ph idx="4294967295" type="body"/>
          </p:nvPr>
        </p:nvSpPr>
        <p:spPr>
          <a:xfrm>
            <a:off x="389681" y="420786"/>
            <a:ext cx="6324600" cy="1143000"/>
          </a:xfrm>
          <a:prstGeom prst="rect">
            <a:avLst/>
          </a:prstGeom>
          <a:noFill/>
          <a:ln>
            <a:noFill/>
          </a:ln>
        </p:spPr>
        <p:txBody>
          <a:bodyPr anchorCtr="0" anchor="t" bIns="45700" lIns="91425" spcFirstLastPara="1" rIns="91425" wrap="square" tIns="45700">
            <a:normAutofit/>
          </a:bodyPr>
          <a:lstStyle/>
          <a:p>
            <a:pPr indent="0" lvl="0" marL="0" marR="0" rtl="0" algn="l">
              <a:lnSpc>
                <a:spcPct val="80000"/>
              </a:lnSpc>
              <a:spcBef>
                <a:spcPts val="0"/>
              </a:spcBef>
              <a:spcAft>
                <a:spcPts val="0"/>
              </a:spcAft>
              <a:buSzPts val="3200"/>
              <a:buNone/>
            </a:pPr>
            <a:r>
              <a:rPr lang="en-US" sz="3600">
                <a:solidFill>
                  <a:schemeClr val="dk1"/>
                </a:solidFill>
                <a:latin typeface="Cambria"/>
                <a:ea typeface="Cambria"/>
                <a:cs typeface="Cambria"/>
                <a:sym typeface="Cambria"/>
              </a:rPr>
              <a:t>Self Practice</a:t>
            </a:r>
            <a:endParaRPr sz="4400">
              <a:latin typeface="Cambria"/>
              <a:ea typeface="Cambria"/>
              <a:cs typeface="Cambria"/>
              <a:sym typeface="Cambria"/>
            </a:endParaRPr>
          </a:p>
        </p:txBody>
      </p:sp>
      <p:sp>
        <p:nvSpPr>
          <p:cNvPr id="1912" name="Google Shape;1912;p59"/>
          <p:cNvSpPr txBox="1"/>
          <p:nvPr/>
        </p:nvSpPr>
        <p:spPr>
          <a:xfrm>
            <a:off x="8716776" y="6231989"/>
            <a:ext cx="611560" cy="32355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00"/>
                </a:solidFill>
                <a:latin typeface="Tahoma"/>
                <a:ea typeface="Tahoma"/>
                <a:cs typeface="Tahoma"/>
                <a:sym typeface="Tahoma"/>
              </a:rPr>
              <a:t>67</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6" name="Shape 1916"/>
        <p:cNvGrpSpPr/>
        <p:nvPr/>
      </p:nvGrpSpPr>
      <p:grpSpPr>
        <a:xfrm>
          <a:off x="0" y="0"/>
          <a:ext cx="0" cy="0"/>
          <a:chOff x="0" y="0"/>
          <a:chExt cx="0" cy="0"/>
        </a:xfrm>
      </p:grpSpPr>
      <p:grpSp>
        <p:nvGrpSpPr>
          <p:cNvPr id="1917" name="Google Shape;1917;p178"/>
          <p:cNvGrpSpPr/>
          <p:nvPr/>
        </p:nvGrpSpPr>
        <p:grpSpPr>
          <a:xfrm>
            <a:off x="2084388" y="6550025"/>
            <a:ext cx="7059612" cy="49213"/>
            <a:chOff x="0" y="0"/>
            <a:chExt cx="7060112" cy="48665"/>
          </a:xfrm>
        </p:grpSpPr>
        <p:sp>
          <p:nvSpPr>
            <p:cNvPr id="1918" name="Google Shape;1918;p178"/>
            <p:cNvSpPr/>
            <p:nvPr/>
          </p:nvSpPr>
          <p:spPr>
            <a:xfrm>
              <a:off x="2546588" y="1"/>
              <a:ext cx="2328591" cy="48664"/>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919" name="Google Shape;1919;p178"/>
            <p:cNvSpPr/>
            <p:nvPr/>
          </p:nvSpPr>
          <p:spPr>
            <a:xfrm>
              <a:off x="4823986" y="0"/>
              <a:ext cx="2236126" cy="45719"/>
            </a:xfrm>
            <a:prstGeom prst="rect">
              <a:avLst/>
            </a:prstGeom>
            <a:solidFill>
              <a:srgbClr val="E31C2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920" name="Google Shape;1920;p178"/>
            <p:cNvSpPr/>
            <p:nvPr/>
          </p:nvSpPr>
          <p:spPr>
            <a:xfrm>
              <a:off x="0" y="1"/>
              <a:ext cx="2580680" cy="48664"/>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pic>
        <p:nvPicPr>
          <p:cNvPr descr="Picture 7.png" id="1921" name="Google Shape;1921;p178"/>
          <p:cNvPicPr preferRelativeResize="0"/>
          <p:nvPr/>
        </p:nvPicPr>
        <p:blipFill rotWithShape="1">
          <a:blip r:embed="rId3">
            <a:alphaModFix/>
          </a:blip>
          <a:srcRect b="5334" l="1923" r="0" t="0"/>
          <a:stretch/>
        </p:blipFill>
        <p:spPr>
          <a:xfrm>
            <a:off x="6629400" y="0"/>
            <a:ext cx="2193925" cy="692150"/>
          </a:xfrm>
          <a:prstGeom prst="rect">
            <a:avLst/>
          </a:prstGeom>
          <a:noFill/>
          <a:ln>
            <a:noFill/>
          </a:ln>
        </p:spPr>
      </p:pic>
      <p:grpSp>
        <p:nvGrpSpPr>
          <p:cNvPr id="1922" name="Google Shape;1922;p178"/>
          <p:cNvGrpSpPr/>
          <p:nvPr/>
        </p:nvGrpSpPr>
        <p:grpSpPr>
          <a:xfrm>
            <a:off x="2133600" y="6553200"/>
            <a:ext cx="7010400" cy="46038"/>
            <a:chOff x="0" y="0"/>
            <a:chExt cx="7010400" cy="45719"/>
          </a:xfrm>
        </p:grpSpPr>
        <p:sp>
          <p:nvSpPr>
            <p:cNvPr id="1923" name="Google Shape;1923;p178"/>
            <p:cNvSpPr/>
            <p:nvPr/>
          </p:nvSpPr>
          <p:spPr>
            <a:xfrm>
              <a:off x="2362200" y="0"/>
              <a:ext cx="2328591" cy="45719"/>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924" name="Google Shape;1924;p178"/>
            <p:cNvSpPr/>
            <p:nvPr/>
          </p:nvSpPr>
          <p:spPr>
            <a:xfrm>
              <a:off x="0" y="0"/>
              <a:ext cx="2362200" cy="45719"/>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925" name="Google Shape;1925;p178"/>
            <p:cNvSpPr/>
            <p:nvPr/>
          </p:nvSpPr>
          <p:spPr>
            <a:xfrm>
              <a:off x="4681809" y="0"/>
              <a:ext cx="2328591" cy="45719"/>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grpSp>
        <p:nvGrpSpPr>
          <p:cNvPr id="1926" name="Google Shape;1926;p178"/>
          <p:cNvGrpSpPr/>
          <p:nvPr/>
        </p:nvGrpSpPr>
        <p:grpSpPr>
          <a:xfrm>
            <a:off x="0" y="1295400"/>
            <a:ext cx="7010400" cy="46038"/>
            <a:chOff x="0" y="0"/>
            <a:chExt cx="7010400" cy="45719"/>
          </a:xfrm>
        </p:grpSpPr>
        <p:sp>
          <p:nvSpPr>
            <p:cNvPr id="1927" name="Google Shape;1927;p178"/>
            <p:cNvSpPr/>
            <p:nvPr/>
          </p:nvSpPr>
          <p:spPr>
            <a:xfrm>
              <a:off x="2362200" y="0"/>
              <a:ext cx="2328591" cy="45719"/>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928" name="Google Shape;1928;p178"/>
            <p:cNvSpPr/>
            <p:nvPr/>
          </p:nvSpPr>
          <p:spPr>
            <a:xfrm>
              <a:off x="0" y="0"/>
              <a:ext cx="2362200" cy="45719"/>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929" name="Google Shape;1929;p178"/>
            <p:cNvSpPr/>
            <p:nvPr/>
          </p:nvSpPr>
          <p:spPr>
            <a:xfrm>
              <a:off x="4681809" y="0"/>
              <a:ext cx="2328591" cy="45719"/>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sp>
        <p:nvSpPr>
          <p:cNvPr id="1930" name="Google Shape;1930;p178"/>
          <p:cNvSpPr txBox="1"/>
          <p:nvPr>
            <p:ph idx="4294967295" type="body"/>
          </p:nvPr>
        </p:nvSpPr>
        <p:spPr>
          <a:xfrm>
            <a:off x="219133" y="1727200"/>
            <a:ext cx="8823325" cy="5130800"/>
          </a:xfrm>
          <a:prstGeom prst="rect">
            <a:avLst/>
          </a:prstGeom>
          <a:noFill/>
          <a:ln>
            <a:noFill/>
          </a:ln>
        </p:spPr>
        <p:txBody>
          <a:bodyPr anchorCtr="0" anchor="t" bIns="45700" lIns="91425" spcFirstLastPara="1" rIns="91425" wrap="square" tIns="45700">
            <a:normAutofit/>
          </a:bodyPr>
          <a:lstStyle/>
          <a:p>
            <a:pPr indent="-342900" lvl="1" marL="800100" marR="0" rtl="0" algn="l">
              <a:lnSpc>
                <a:spcPct val="150000"/>
              </a:lnSpc>
              <a:spcBef>
                <a:spcPts val="0"/>
              </a:spcBef>
              <a:spcAft>
                <a:spcPts val="0"/>
              </a:spcAft>
              <a:buClr>
                <a:schemeClr val="dk1"/>
              </a:buClr>
              <a:buSzPts val="1800"/>
              <a:buFont typeface="Arial"/>
              <a:buChar char="•"/>
            </a:pPr>
            <a:r>
              <a:rPr b="0" i="0" lang="en-US" sz="1800" u="none" cap="none" strike="noStrike">
                <a:solidFill>
                  <a:schemeClr val="dk1"/>
                </a:solidFill>
                <a:latin typeface="Arial"/>
                <a:ea typeface="Arial"/>
                <a:cs typeface="Arial"/>
                <a:sym typeface="Arial"/>
              </a:rPr>
              <a:t>Chapter 1 – Machine Learning, Tom Mitchell</a:t>
            </a:r>
            <a:endParaRPr/>
          </a:p>
          <a:p>
            <a:pPr indent="-342900" lvl="1" marL="800100" marR="0" rtl="0" algn="l">
              <a:lnSpc>
                <a:spcPct val="150000"/>
              </a:lnSpc>
              <a:spcBef>
                <a:spcPts val="360"/>
              </a:spcBef>
              <a:spcAft>
                <a:spcPts val="0"/>
              </a:spcAft>
              <a:buClr>
                <a:schemeClr val="dk1"/>
              </a:buClr>
              <a:buSzPts val="1800"/>
              <a:buFont typeface="Arial"/>
              <a:buChar char="•"/>
            </a:pPr>
            <a:r>
              <a:rPr b="0" i="0" lang="en-US" sz="1800" u="none" cap="none" strike="noStrike">
                <a:solidFill>
                  <a:schemeClr val="dk1"/>
                </a:solidFill>
                <a:latin typeface="Arial"/>
                <a:ea typeface="Arial"/>
                <a:cs typeface="Arial"/>
                <a:sym typeface="Arial"/>
              </a:rPr>
              <a:t>Chapter 1, 2 – Introduction to Machine Learning, 2</a:t>
            </a:r>
            <a:r>
              <a:rPr b="0" baseline="30000" i="0" lang="en-US" sz="1800" u="none" cap="none" strike="noStrike">
                <a:solidFill>
                  <a:schemeClr val="dk1"/>
                </a:solidFill>
                <a:latin typeface="Arial"/>
                <a:ea typeface="Arial"/>
                <a:cs typeface="Arial"/>
                <a:sym typeface="Arial"/>
              </a:rPr>
              <a:t>nd</a:t>
            </a:r>
            <a:r>
              <a:rPr b="0" i="0" lang="en-US" sz="1800" u="none" cap="none" strike="noStrike">
                <a:solidFill>
                  <a:schemeClr val="dk1"/>
                </a:solidFill>
                <a:latin typeface="Arial"/>
                <a:ea typeface="Arial"/>
                <a:cs typeface="Arial"/>
                <a:sym typeface="Arial"/>
              </a:rPr>
              <a:t> edition, Ethem Alpaydin</a:t>
            </a:r>
            <a:endParaRPr b="0" i="0" sz="1800" u="none" cap="none" strike="noStrike">
              <a:solidFill>
                <a:schemeClr val="dk1"/>
              </a:solidFill>
              <a:latin typeface="Arial"/>
              <a:ea typeface="Arial"/>
              <a:cs typeface="Arial"/>
              <a:sym typeface="Arial"/>
            </a:endParaRPr>
          </a:p>
          <a:p>
            <a:pPr indent="-342900" lvl="1" marL="800100" marR="0" rtl="0" algn="l">
              <a:lnSpc>
                <a:spcPct val="150000"/>
              </a:lnSpc>
              <a:spcBef>
                <a:spcPts val="360"/>
              </a:spcBef>
              <a:spcAft>
                <a:spcPts val="0"/>
              </a:spcAft>
              <a:buClr>
                <a:schemeClr val="dk1"/>
              </a:buClr>
              <a:buSzPts val="1800"/>
              <a:buFont typeface="Arial"/>
              <a:buChar char="•"/>
            </a:pPr>
            <a:r>
              <a:rPr b="0" i="0" lang="en-US" sz="1800" u="none" cap="none" strike="noStrike">
                <a:solidFill>
                  <a:schemeClr val="dk1"/>
                </a:solidFill>
                <a:latin typeface="Arial"/>
                <a:ea typeface="Arial"/>
                <a:cs typeface="Arial"/>
                <a:sym typeface="Arial"/>
              </a:rPr>
              <a:t>Chapter 1 - Pattern Recognition &amp; Machine Learning Christopher M. Bhishop</a:t>
            </a:r>
            <a:endParaRPr b="0" i="0" sz="1800" u="none" cap="none" strike="noStrike">
              <a:solidFill>
                <a:schemeClr val="dk1"/>
              </a:solidFill>
              <a:latin typeface="Arial"/>
              <a:ea typeface="Arial"/>
              <a:cs typeface="Arial"/>
              <a:sym typeface="Arial"/>
            </a:endParaRPr>
          </a:p>
        </p:txBody>
      </p:sp>
      <p:sp>
        <p:nvSpPr>
          <p:cNvPr id="1931" name="Google Shape;1931;p178"/>
          <p:cNvSpPr txBox="1"/>
          <p:nvPr>
            <p:ph idx="4294967295" type="body"/>
          </p:nvPr>
        </p:nvSpPr>
        <p:spPr>
          <a:xfrm>
            <a:off x="583432" y="692150"/>
            <a:ext cx="6324600" cy="1143000"/>
          </a:xfrm>
          <a:prstGeom prst="rect">
            <a:avLst/>
          </a:prstGeom>
          <a:noFill/>
          <a:ln>
            <a:noFill/>
          </a:ln>
        </p:spPr>
        <p:txBody>
          <a:bodyPr anchorCtr="0" anchor="t" bIns="45700" lIns="91425" spcFirstLastPara="1" rIns="91425" wrap="square" tIns="45700">
            <a:normAutofit/>
          </a:bodyPr>
          <a:lstStyle/>
          <a:p>
            <a:pPr indent="0" lvl="0" marL="0" marR="0" rtl="0" algn="l">
              <a:lnSpc>
                <a:spcPct val="80000"/>
              </a:lnSpc>
              <a:spcBef>
                <a:spcPts val="0"/>
              </a:spcBef>
              <a:spcAft>
                <a:spcPts val="0"/>
              </a:spcAft>
              <a:buSzPts val="3200"/>
              <a:buNone/>
            </a:pPr>
            <a:r>
              <a:rPr b="1" lang="en-US" sz="2400">
                <a:solidFill>
                  <a:schemeClr val="dk1"/>
                </a:solidFill>
                <a:latin typeface="Arial"/>
                <a:ea typeface="Arial"/>
                <a:cs typeface="Arial"/>
                <a:sym typeface="Arial"/>
              </a:rPr>
              <a:t>References</a:t>
            </a:r>
            <a:endParaRPr/>
          </a:p>
        </p:txBody>
      </p:sp>
      <p:sp>
        <p:nvSpPr>
          <p:cNvPr id="1932" name="Google Shape;1932;p178"/>
          <p:cNvSpPr txBox="1"/>
          <p:nvPr/>
        </p:nvSpPr>
        <p:spPr>
          <a:xfrm>
            <a:off x="8716776" y="6231989"/>
            <a:ext cx="611560" cy="32355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00"/>
                </a:solidFill>
                <a:latin typeface="Tahoma"/>
                <a:ea typeface="Tahoma"/>
                <a:cs typeface="Tahoma"/>
                <a:sym typeface="Tahoma"/>
              </a:rPr>
              <a:t>67</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6" name="Shape 1936"/>
        <p:cNvGrpSpPr/>
        <p:nvPr/>
      </p:nvGrpSpPr>
      <p:grpSpPr>
        <a:xfrm>
          <a:off x="0" y="0"/>
          <a:ext cx="0" cy="0"/>
          <a:chOff x="0" y="0"/>
          <a:chExt cx="0" cy="0"/>
        </a:xfrm>
      </p:grpSpPr>
      <p:sp>
        <p:nvSpPr>
          <p:cNvPr id="1937" name="Google Shape;1937;p60"/>
          <p:cNvSpPr txBox="1"/>
          <p:nvPr>
            <p:ph type="title"/>
          </p:nvPr>
        </p:nvSpPr>
        <p:spPr>
          <a:xfrm>
            <a:off x="1219200" y="2895600"/>
            <a:ext cx="6096000" cy="11430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Clr>
                <a:schemeClr val="dk1"/>
              </a:buClr>
              <a:buSzPts val="4400"/>
              <a:buFont typeface="Calibri"/>
              <a:buNone/>
            </a:pPr>
            <a:r>
              <a:rPr lang="en-US"/>
              <a:t>Thank you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0" name="Shape 1340"/>
        <p:cNvGrpSpPr/>
        <p:nvPr/>
      </p:nvGrpSpPr>
      <p:grpSpPr>
        <a:xfrm>
          <a:off x="0" y="0"/>
          <a:ext cx="0" cy="0"/>
          <a:chOff x="0" y="0"/>
          <a:chExt cx="0" cy="0"/>
        </a:xfrm>
      </p:grpSpPr>
      <p:sp>
        <p:nvSpPr>
          <p:cNvPr id="1341" name="Google Shape;1341;p124"/>
          <p:cNvSpPr txBox="1"/>
          <p:nvPr>
            <p:ph idx="2" type="body"/>
          </p:nvPr>
        </p:nvSpPr>
        <p:spPr>
          <a:xfrm>
            <a:off x="304800" y="152400"/>
            <a:ext cx="8229600" cy="1143000"/>
          </a:xfrm>
          <a:prstGeom prst="rect">
            <a:avLst/>
          </a:prstGeom>
          <a:noFill/>
          <a:ln>
            <a:noFill/>
          </a:ln>
        </p:spPr>
        <p:txBody>
          <a:bodyPr anchorCtr="0" anchor="ctr" bIns="45700" lIns="91425" spcFirstLastPara="1" rIns="91425" wrap="square" tIns="45700">
            <a:normAutofit lnSpcReduction="10000"/>
          </a:bodyPr>
          <a:lstStyle/>
          <a:p>
            <a:pPr indent="0" lvl="0" marL="0" rtl="0" algn="l">
              <a:lnSpc>
                <a:spcPct val="150000"/>
              </a:lnSpc>
              <a:spcBef>
                <a:spcPts val="0"/>
              </a:spcBef>
              <a:spcAft>
                <a:spcPts val="0"/>
              </a:spcAft>
              <a:buClr>
                <a:schemeClr val="dk1"/>
              </a:buClr>
              <a:buSzPts val="2400"/>
              <a:buNone/>
            </a:pPr>
            <a:r>
              <a:rPr lang="en-US" sz="2400"/>
              <a:t>Introduction to Machine Learning</a:t>
            </a:r>
            <a:endParaRPr/>
          </a:p>
          <a:p>
            <a:pPr indent="0" lvl="0" marL="0" rtl="0" algn="l">
              <a:lnSpc>
                <a:spcPct val="180000"/>
              </a:lnSpc>
              <a:spcBef>
                <a:spcPts val="0"/>
              </a:spcBef>
              <a:spcAft>
                <a:spcPts val="0"/>
              </a:spcAft>
              <a:buClr>
                <a:srgbClr val="C00000"/>
              </a:buClr>
              <a:buSzPts val="2000"/>
              <a:buNone/>
            </a:pPr>
            <a:r>
              <a:rPr lang="en-US" sz="2000">
                <a:solidFill>
                  <a:srgbClr val="C00000"/>
                </a:solidFill>
              </a:rPr>
              <a:t>Types: Based on how training data is used</a:t>
            </a:r>
            <a:endParaRPr sz="2000">
              <a:solidFill>
                <a:srgbClr val="C00000"/>
              </a:solidFill>
            </a:endParaRPr>
          </a:p>
        </p:txBody>
      </p:sp>
      <p:sp>
        <p:nvSpPr>
          <p:cNvPr id="1342" name="Google Shape;1342;p124"/>
          <p:cNvSpPr/>
          <p:nvPr/>
        </p:nvSpPr>
        <p:spPr>
          <a:xfrm>
            <a:off x="304800" y="1785114"/>
            <a:ext cx="8839200" cy="1938900"/>
          </a:xfrm>
          <a:prstGeom prst="rect">
            <a:avLst/>
          </a:prstGeom>
          <a:noFill/>
          <a:ln>
            <a:noFill/>
          </a:ln>
        </p:spPr>
        <p:txBody>
          <a:bodyPr anchorCtr="0" anchor="t" bIns="45700" lIns="91425" spcFirstLastPara="1" rIns="91425" wrap="square" tIns="45700">
            <a:noAutofit/>
          </a:bodyPr>
          <a:lstStyle/>
          <a:p>
            <a:pPr indent="-342900" lvl="0" marL="355600" marR="160020" rtl="0" algn="l">
              <a:lnSpc>
                <a:spcPct val="115000"/>
              </a:lnSpc>
              <a:spcBef>
                <a:spcPts val="0"/>
              </a:spcBef>
              <a:spcAft>
                <a:spcPts val="0"/>
              </a:spcAft>
              <a:buClr>
                <a:srgbClr val="000000"/>
              </a:buClr>
              <a:buSzPts val="2800"/>
              <a:buFont typeface="Arial"/>
              <a:buChar char="•"/>
            </a:pPr>
            <a:r>
              <a:rPr b="0" i="0" lang="en-US" sz="1600" u="none" cap="none" strike="noStrike">
                <a:solidFill>
                  <a:srgbClr val="000000"/>
                </a:solidFill>
                <a:latin typeface="Arial"/>
                <a:ea typeface="Arial"/>
                <a:cs typeface="Arial"/>
                <a:sym typeface="Arial"/>
              </a:rPr>
              <a:t>Batch learning: Uses all available data at a time during training</a:t>
            </a:r>
            <a:endParaRPr b="0" i="0" sz="1400" u="none" cap="none" strike="noStrike">
              <a:solidFill>
                <a:srgbClr val="000000"/>
              </a:solidFill>
              <a:latin typeface="Arial"/>
              <a:ea typeface="Arial"/>
              <a:cs typeface="Arial"/>
              <a:sym typeface="Arial"/>
            </a:endParaRPr>
          </a:p>
          <a:p>
            <a:pPr indent="-342900" lvl="0" marL="355600" marR="160020" rtl="0" algn="l">
              <a:lnSpc>
                <a:spcPct val="115000"/>
              </a:lnSpc>
              <a:spcBef>
                <a:spcPts val="0"/>
              </a:spcBef>
              <a:spcAft>
                <a:spcPts val="0"/>
              </a:spcAft>
              <a:buClr>
                <a:srgbClr val="000000"/>
              </a:buClr>
              <a:buSzPts val="2800"/>
              <a:buFont typeface="Arial"/>
              <a:buChar char="•"/>
            </a:pPr>
            <a:r>
              <a:rPr b="0" i="0" lang="en-US" sz="1600" u="none" cap="none" strike="noStrike">
                <a:solidFill>
                  <a:srgbClr val="000000"/>
                </a:solidFill>
                <a:latin typeface="Arial"/>
                <a:ea typeface="Arial"/>
                <a:cs typeface="Arial"/>
                <a:sym typeface="Arial"/>
              </a:rPr>
              <a:t>Mini Batch learning: Uses a subset of available at a time during training</a:t>
            </a:r>
            <a:endParaRPr b="0" i="0" sz="1400" u="none" cap="none" strike="noStrike">
              <a:solidFill>
                <a:srgbClr val="000000"/>
              </a:solidFill>
              <a:latin typeface="Arial"/>
              <a:ea typeface="Arial"/>
              <a:cs typeface="Arial"/>
              <a:sym typeface="Arial"/>
            </a:endParaRPr>
          </a:p>
          <a:p>
            <a:pPr indent="-342900" lvl="0" marL="355600" marR="160020" rtl="0" algn="l">
              <a:lnSpc>
                <a:spcPct val="115000"/>
              </a:lnSpc>
              <a:spcBef>
                <a:spcPts val="0"/>
              </a:spcBef>
              <a:spcAft>
                <a:spcPts val="0"/>
              </a:spcAft>
              <a:buClr>
                <a:srgbClr val="000000"/>
              </a:buClr>
              <a:buSzPts val="2800"/>
              <a:buFont typeface="Arial"/>
              <a:buChar char="•"/>
            </a:pPr>
            <a:r>
              <a:rPr b="0" i="0" lang="en-US" sz="1600" u="none" cap="none" strike="noStrike">
                <a:solidFill>
                  <a:srgbClr val="000000"/>
                </a:solidFill>
                <a:latin typeface="Arial"/>
                <a:ea typeface="Arial"/>
                <a:cs typeface="Arial"/>
                <a:sym typeface="Arial"/>
              </a:rPr>
              <a:t>Online (incremental) learning: Uses single training data instance at a time during training</a:t>
            </a:r>
            <a:endParaRPr b="0" i="0" sz="1400" u="none" cap="none" strike="noStrike">
              <a:solidFill>
                <a:srgbClr val="000000"/>
              </a:solidFill>
              <a:latin typeface="Arial"/>
              <a:ea typeface="Arial"/>
              <a:cs typeface="Arial"/>
              <a:sym typeface="Arial"/>
            </a:endParaRPr>
          </a:p>
        </p:txBody>
      </p:sp>
      <p:pic>
        <p:nvPicPr>
          <p:cNvPr id="1343" name="Google Shape;1343;p124"/>
          <p:cNvPicPr preferRelativeResize="0"/>
          <p:nvPr/>
        </p:nvPicPr>
        <p:blipFill rotWithShape="1">
          <a:blip r:embed="rId3">
            <a:alphaModFix/>
          </a:blip>
          <a:srcRect b="0" l="0" r="0" t="0"/>
          <a:stretch/>
        </p:blipFill>
        <p:spPr>
          <a:xfrm>
            <a:off x="335280" y="3581400"/>
            <a:ext cx="5867399" cy="2978708"/>
          </a:xfrm>
          <a:prstGeom prst="rect">
            <a:avLst/>
          </a:prstGeom>
          <a:noFill/>
          <a:ln>
            <a:noFill/>
          </a:ln>
        </p:spPr>
      </p:pic>
      <p:sp>
        <p:nvSpPr>
          <p:cNvPr id="1344" name="Google Shape;1344;p124"/>
          <p:cNvSpPr txBox="1"/>
          <p:nvPr/>
        </p:nvSpPr>
        <p:spPr>
          <a:xfrm>
            <a:off x="8716776" y="6231989"/>
            <a:ext cx="611560" cy="32355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n-US" sz="1600" u="none" cap="none" strike="noStrike">
                <a:solidFill>
                  <a:srgbClr val="000000"/>
                </a:solidFill>
                <a:latin typeface="Tahoma"/>
                <a:ea typeface="Tahoma"/>
                <a:cs typeface="Tahoma"/>
                <a:sym typeface="Tahoma"/>
              </a:rPr>
              <a:t>8</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8" name="Shape 1348"/>
        <p:cNvGrpSpPr/>
        <p:nvPr/>
      </p:nvGrpSpPr>
      <p:grpSpPr>
        <a:xfrm>
          <a:off x="0" y="0"/>
          <a:ext cx="0" cy="0"/>
          <a:chOff x="0" y="0"/>
          <a:chExt cx="0" cy="0"/>
        </a:xfrm>
      </p:grpSpPr>
      <p:sp>
        <p:nvSpPr>
          <p:cNvPr id="1349" name="Google Shape;1349;p125"/>
          <p:cNvSpPr txBox="1"/>
          <p:nvPr>
            <p:ph idx="2" type="body"/>
          </p:nvPr>
        </p:nvSpPr>
        <p:spPr>
          <a:xfrm>
            <a:off x="304800" y="152400"/>
            <a:ext cx="8229600" cy="1143000"/>
          </a:xfrm>
          <a:prstGeom prst="rect">
            <a:avLst/>
          </a:prstGeom>
          <a:noFill/>
          <a:ln>
            <a:noFill/>
          </a:ln>
        </p:spPr>
        <p:txBody>
          <a:bodyPr anchorCtr="0" anchor="ctr" bIns="45700" lIns="91425" spcFirstLastPara="1" rIns="91425" wrap="square" tIns="45700">
            <a:normAutofit lnSpcReduction="10000"/>
          </a:bodyPr>
          <a:lstStyle/>
          <a:p>
            <a:pPr indent="0" lvl="0" marL="0" rtl="0" algn="l">
              <a:lnSpc>
                <a:spcPct val="150000"/>
              </a:lnSpc>
              <a:spcBef>
                <a:spcPts val="0"/>
              </a:spcBef>
              <a:spcAft>
                <a:spcPts val="0"/>
              </a:spcAft>
              <a:buClr>
                <a:schemeClr val="dk1"/>
              </a:buClr>
              <a:buSzPts val="2400"/>
              <a:buNone/>
            </a:pPr>
            <a:r>
              <a:rPr lang="en-US" sz="2400"/>
              <a:t>Introduction to Machine Learning</a:t>
            </a:r>
            <a:endParaRPr/>
          </a:p>
          <a:p>
            <a:pPr indent="0" lvl="0" marL="0" rtl="0" algn="l">
              <a:lnSpc>
                <a:spcPct val="180000"/>
              </a:lnSpc>
              <a:spcBef>
                <a:spcPts val="0"/>
              </a:spcBef>
              <a:spcAft>
                <a:spcPts val="0"/>
              </a:spcAft>
              <a:buClr>
                <a:srgbClr val="C00000"/>
              </a:buClr>
              <a:buSzPts val="2000"/>
              <a:buNone/>
            </a:pPr>
            <a:r>
              <a:rPr lang="en-US" sz="2000">
                <a:solidFill>
                  <a:srgbClr val="C00000"/>
                </a:solidFill>
              </a:rPr>
              <a:t>Types: Based on how training data is used</a:t>
            </a:r>
            <a:endParaRPr sz="2000">
              <a:solidFill>
                <a:srgbClr val="C00000"/>
              </a:solidFill>
            </a:endParaRPr>
          </a:p>
        </p:txBody>
      </p:sp>
      <p:sp>
        <p:nvSpPr>
          <p:cNvPr id="1350" name="Google Shape;1350;p125"/>
          <p:cNvSpPr/>
          <p:nvPr/>
        </p:nvSpPr>
        <p:spPr>
          <a:xfrm>
            <a:off x="304800" y="1785114"/>
            <a:ext cx="8839200" cy="1323300"/>
          </a:xfrm>
          <a:prstGeom prst="rect">
            <a:avLst/>
          </a:prstGeom>
          <a:noFill/>
          <a:ln>
            <a:noFill/>
          </a:ln>
        </p:spPr>
        <p:txBody>
          <a:bodyPr anchorCtr="0" anchor="t" bIns="45700" lIns="91425" spcFirstLastPara="1" rIns="91425" wrap="square" tIns="45700">
            <a:noAutofit/>
          </a:bodyPr>
          <a:lstStyle/>
          <a:p>
            <a:pPr indent="-342900" lvl="0" marL="355600" marR="160020" rtl="0" algn="l">
              <a:lnSpc>
                <a:spcPct val="115000"/>
              </a:lnSpc>
              <a:spcBef>
                <a:spcPts val="0"/>
              </a:spcBef>
              <a:spcAft>
                <a:spcPts val="0"/>
              </a:spcAft>
              <a:buClr>
                <a:srgbClr val="000000"/>
              </a:buClr>
              <a:buSzPts val="2800"/>
              <a:buFont typeface="Arial"/>
              <a:buChar char="•"/>
            </a:pPr>
            <a:r>
              <a:rPr b="0" i="0" lang="en-US" sz="1600" u="none" cap="none" strike="noStrike">
                <a:solidFill>
                  <a:srgbClr val="000000"/>
                </a:solidFill>
                <a:latin typeface="Arial"/>
                <a:ea typeface="Arial"/>
                <a:cs typeface="Arial"/>
                <a:sym typeface="Arial"/>
              </a:rPr>
              <a:t>Instance Based Learning: Compare new data points to known data points</a:t>
            </a:r>
            <a:endParaRPr b="0" i="0" sz="1400" u="none" cap="none" strike="noStrike">
              <a:solidFill>
                <a:srgbClr val="000000"/>
              </a:solidFill>
              <a:latin typeface="Arial"/>
              <a:ea typeface="Arial"/>
              <a:cs typeface="Arial"/>
              <a:sym typeface="Arial"/>
            </a:endParaRPr>
          </a:p>
          <a:p>
            <a:pPr indent="-342900" lvl="0" marL="355600" marR="160020" rtl="0" algn="l">
              <a:lnSpc>
                <a:spcPct val="115000"/>
              </a:lnSpc>
              <a:spcBef>
                <a:spcPts val="0"/>
              </a:spcBef>
              <a:spcAft>
                <a:spcPts val="0"/>
              </a:spcAft>
              <a:buClr>
                <a:srgbClr val="000000"/>
              </a:buClr>
              <a:buSzPts val="2800"/>
              <a:buFont typeface="Arial"/>
              <a:buChar char="•"/>
            </a:pPr>
            <a:r>
              <a:rPr b="0" i="0" lang="en-US" sz="1600" u="none" cap="none" strike="noStrike">
                <a:solidFill>
                  <a:srgbClr val="000000"/>
                </a:solidFill>
                <a:latin typeface="Helvetica Neue"/>
                <a:ea typeface="Helvetica Neue"/>
                <a:cs typeface="Helvetica Neue"/>
                <a:sym typeface="Helvetica Neue"/>
              </a:rPr>
              <a:t>Model Based learning </a:t>
            </a:r>
            <a:r>
              <a:rPr b="0" i="0" lang="en-US" sz="1600" u="none" cap="none" strike="noStrike">
                <a:solidFill>
                  <a:srgbClr val="000000"/>
                </a:solidFill>
                <a:latin typeface="Arial"/>
                <a:ea typeface="Arial"/>
                <a:cs typeface="Arial"/>
                <a:sym typeface="Arial"/>
              </a:rPr>
              <a:t>: Detect patterns in the training data and build a predictive model</a:t>
            </a:r>
            <a:endParaRPr b="0" i="0" sz="1600" u="none" cap="none" strike="noStrike">
              <a:solidFill>
                <a:srgbClr val="000000"/>
              </a:solidFill>
              <a:latin typeface="Arial"/>
              <a:ea typeface="Arial"/>
              <a:cs typeface="Arial"/>
              <a:sym typeface="Arial"/>
            </a:endParaRPr>
          </a:p>
        </p:txBody>
      </p:sp>
      <p:pic>
        <p:nvPicPr>
          <p:cNvPr id="1351" name="Google Shape;1351;p125"/>
          <p:cNvPicPr preferRelativeResize="0"/>
          <p:nvPr/>
        </p:nvPicPr>
        <p:blipFill rotWithShape="1">
          <a:blip r:embed="rId3">
            <a:alphaModFix/>
          </a:blip>
          <a:srcRect b="0" l="0" r="0" t="0"/>
          <a:stretch/>
        </p:blipFill>
        <p:spPr>
          <a:xfrm>
            <a:off x="274320" y="3875534"/>
            <a:ext cx="4850431" cy="2315432"/>
          </a:xfrm>
          <a:prstGeom prst="rect">
            <a:avLst/>
          </a:prstGeom>
          <a:noFill/>
          <a:ln>
            <a:noFill/>
          </a:ln>
        </p:spPr>
      </p:pic>
      <p:pic>
        <p:nvPicPr>
          <p:cNvPr id="1352" name="Google Shape;1352;p125"/>
          <p:cNvPicPr preferRelativeResize="0"/>
          <p:nvPr/>
        </p:nvPicPr>
        <p:blipFill rotWithShape="1">
          <a:blip r:embed="rId4">
            <a:alphaModFix/>
          </a:blip>
          <a:srcRect b="0" l="0" r="0" t="0"/>
          <a:stretch/>
        </p:blipFill>
        <p:spPr>
          <a:xfrm>
            <a:off x="4450080" y="3684103"/>
            <a:ext cx="4607909" cy="2362200"/>
          </a:xfrm>
          <a:prstGeom prst="rect">
            <a:avLst/>
          </a:prstGeom>
          <a:noFill/>
          <a:ln>
            <a:noFill/>
          </a:ln>
        </p:spPr>
      </p:pic>
      <p:sp>
        <p:nvSpPr>
          <p:cNvPr id="1353" name="Google Shape;1353;p125"/>
          <p:cNvSpPr txBox="1"/>
          <p:nvPr/>
        </p:nvSpPr>
        <p:spPr>
          <a:xfrm>
            <a:off x="1858819" y="3284744"/>
            <a:ext cx="840600" cy="430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002060"/>
                </a:solidFill>
                <a:latin typeface="Helvetica Neue"/>
                <a:ea typeface="Helvetica Neue"/>
                <a:cs typeface="Helvetica Neue"/>
                <a:sym typeface="Helvetica Neue"/>
              </a:rPr>
              <a:t>Instance Based</a:t>
            </a:r>
            <a:endParaRPr b="0" i="0" sz="1100" u="none" cap="none" strike="noStrike">
              <a:solidFill>
                <a:srgbClr val="002060"/>
              </a:solidFill>
              <a:latin typeface="Helvetica Neue"/>
              <a:ea typeface="Helvetica Neue"/>
              <a:cs typeface="Helvetica Neue"/>
              <a:sym typeface="Helvetica Neue"/>
            </a:endParaRPr>
          </a:p>
        </p:txBody>
      </p:sp>
      <p:sp>
        <p:nvSpPr>
          <p:cNvPr id="1354" name="Google Shape;1354;p125"/>
          <p:cNvSpPr txBox="1"/>
          <p:nvPr/>
        </p:nvSpPr>
        <p:spPr>
          <a:xfrm>
            <a:off x="6318097" y="3248940"/>
            <a:ext cx="725400" cy="430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002060"/>
                </a:solidFill>
                <a:latin typeface="Helvetica Neue"/>
                <a:ea typeface="Helvetica Neue"/>
                <a:cs typeface="Helvetica Neue"/>
                <a:sym typeface="Helvetica Neue"/>
              </a:rPr>
              <a:t>Model Based</a:t>
            </a:r>
            <a:endParaRPr b="0" i="0" sz="1100" u="none" cap="none" strike="noStrike">
              <a:solidFill>
                <a:srgbClr val="002060"/>
              </a:solidFill>
              <a:latin typeface="Helvetica Neue"/>
              <a:ea typeface="Helvetica Neue"/>
              <a:cs typeface="Helvetica Neue"/>
              <a:sym typeface="Helvetica Neue"/>
            </a:endParaRPr>
          </a:p>
        </p:txBody>
      </p:sp>
      <p:sp>
        <p:nvSpPr>
          <p:cNvPr id="1355" name="Google Shape;1355;p125"/>
          <p:cNvSpPr txBox="1"/>
          <p:nvPr/>
        </p:nvSpPr>
        <p:spPr>
          <a:xfrm>
            <a:off x="8716776" y="6231989"/>
            <a:ext cx="611560" cy="32355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n-US" sz="1600" u="none" cap="none" strike="noStrike">
                <a:solidFill>
                  <a:srgbClr val="000000"/>
                </a:solidFill>
                <a:latin typeface="Tahoma"/>
                <a:ea typeface="Tahoma"/>
                <a:cs typeface="Tahoma"/>
                <a:sym typeface="Tahoma"/>
              </a:rPr>
              <a:t>9</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9" name="Shape 1359"/>
        <p:cNvGrpSpPr/>
        <p:nvPr/>
      </p:nvGrpSpPr>
      <p:grpSpPr>
        <a:xfrm>
          <a:off x="0" y="0"/>
          <a:ext cx="0" cy="0"/>
          <a:chOff x="0" y="0"/>
          <a:chExt cx="0" cy="0"/>
        </a:xfrm>
      </p:grpSpPr>
      <p:sp>
        <p:nvSpPr>
          <p:cNvPr id="1360" name="Google Shape;1360;p126"/>
          <p:cNvSpPr txBox="1"/>
          <p:nvPr>
            <p:ph type="title"/>
          </p:nvPr>
        </p:nvSpPr>
        <p:spPr>
          <a:xfrm>
            <a:off x="0" y="609600"/>
            <a:ext cx="9212580" cy="11430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4000"/>
              <a:buFont typeface="Calibri"/>
              <a:buNone/>
            </a:pPr>
            <a:r>
              <a:rPr b="1" lang="en-US" sz="2400">
                <a:latin typeface="Arial"/>
                <a:ea typeface="Arial"/>
                <a:cs typeface="Arial"/>
                <a:sym typeface="Arial"/>
              </a:rPr>
              <a:t>Open source ML programming tools</a:t>
            </a:r>
            <a:endParaRPr b="1" sz="2400">
              <a:latin typeface="Arial"/>
              <a:ea typeface="Arial"/>
              <a:cs typeface="Arial"/>
              <a:sym typeface="Arial"/>
            </a:endParaRPr>
          </a:p>
        </p:txBody>
      </p:sp>
      <p:graphicFrame>
        <p:nvGraphicFramePr>
          <p:cNvPr id="1361" name="Google Shape;1361;p126"/>
          <p:cNvGraphicFramePr/>
          <p:nvPr/>
        </p:nvGraphicFramePr>
        <p:xfrm>
          <a:off x="236740" y="1371602"/>
          <a:ext cx="3000000" cy="3000000"/>
        </p:xfrm>
        <a:graphic>
          <a:graphicData uri="http://schemas.openxmlformats.org/drawingml/2006/table">
            <a:tbl>
              <a:tblPr>
                <a:noFill/>
                <a:tableStyleId>{90093EE8-26A3-42DE-9A2E-0ADB3C29624D}</a:tableStyleId>
              </a:tblPr>
              <a:tblGrid>
                <a:gridCol w="1537475"/>
                <a:gridCol w="1578600"/>
                <a:gridCol w="1533075"/>
                <a:gridCol w="4029525"/>
              </a:tblGrid>
              <a:tr h="640600">
                <a:tc>
                  <a:txBody>
                    <a:bodyPr/>
                    <a:lstStyle/>
                    <a:p>
                      <a:pPr indent="0" lvl="0" marL="0" marR="0" rtl="0" algn="l">
                        <a:lnSpc>
                          <a:spcPct val="100000"/>
                        </a:lnSpc>
                        <a:spcBef>
                          <a:spcPts val="0"/>
                        </a:spcBef>
                        <a:spcAft>
                          <a:spcPts val="0"/>
                        </a:spcAft>
                        <a:buClr>
                          <a:srgbClr val="000000"/>
                        </a:buClr>
                        <a:buSzPts val="1800"/>
                        <a:buFont typeface="Arial"/>
                        <a:buNone/>
                      </a:pPr>
                      <a:r>
                        <a:t/>
                      </a:r>
                      <a:endParaRPr b="1" sz="1800" u="none" cap="none" strike="noStrike"/>
                    </a:p>
                  </a:txBody>
                  <a:tcPr marT="23275" marB="23275" marR="23275" marL="232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DDDDDD"/>
                      </a:solidFill>
                      <a:prstDash val="solid"/>
                      <a:round/>
                      <a:headEnd len="sm" w="sm" type="none"/>
                      <a:tailEnd len="sm" w="sm" type="none"/>
                    </a:lnB>
                    <a:solidFill>
                      <a:srgbClr val="D9EDF7"/>
                    </a:solidFill>
                  </a:tcPr>
                </a:tc>
                <a:tc>
                  <a:txBody>
                    <a:bodyPr/>
                    <a:lstStyle/>
                    <a:p>
                      <a:pPr indent="0" lvl="0" marL="0" marR="0" rtl="0" algn="l">
                        <a:lnSpc>
                          <a:spcPct val="100000"/>
                        </a:lnSpc>
                        <a:spcBef>
                          <a:spcPts val="0"/>
                        </a:spcBef>
                        <a:spcAft>
                          <a:spcPts val="0"/>
                        </a:spcAft>
                        <a:buClr>
                          <a:schemeClr val="dk1"/>
                        </a:buClr>
                        <a:buSzPts val="2000"/>
                        <a:buFont typeface="Calibri"/>
                        <a:buNone/>
                      </a:pPr>
                      <a:r>
                        <a:rPr b="1" lang="en-US" sz="1800" u="none" cap="none" strike="noStrike"/>
                        <a:t>Platform</a:t>
                      </a:r>
                      <a:endParaRPr sz="1800" u="none" cap="none" strike="noStrike"/>
                    </a:p>
                  </a:txBody>
                  <a:tcPr marT="23275" marB="23275" marR="23275" marL="232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DDDDDD"/>
                      </a:solidFill>
                      <a:prstDash val="solid"/>
                      <a:round/>
                      <a:headEnd len="sm" w="sm" type="none"/>
                      <a:tailEnd len="sm" w="sm" type="none"/>
                    </a:lnB>
                    <a:solidFill>
                      <a:srgbClr val="D9EDF7"/>
                    </a:solidFill>
                  </a:tcPr>
                </a:tc>
                <a:tc>
                  <a:txBody>
                    <a:bodyPr/>
                    <a:lstStyle/>
                    <a:p>
                      <a:pPr indent="0" lvl="0" marL="0" marR="0" rtl="0" algn="l">
                        <a:lnSpc>
                          <a:spcPct val="100000"/>
                        </a:lnSpc>
                        <a:spcBef>
                          <a:spcPts val="0"/>
                        </a:spcBef>
                        <a:spcAft>
                          <a:spcPts val="0"/>
                        </a:spcAft>
                        <a:buClr>
                          <a:srgbClr val="000000"/>
                        </a:buClr>
                        <a:buSzPts val="1800"/>
                        <a:buFont typeface="Arial"/>
                        <a:buNone/>
                      </a:pPr>
                      <a:r>
                        <a:t/>
                      </a:r>
                      <a:endParaRPr sz="1800" u="none" cap="none" strike="noStrike"/>
                    </a:p>
                  </a:txBody>
                  <a:tcPr marT="23275" marB="23275" marR="23275" marL="232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DDDDDD"/>
                      </a:solidFill>
                      <a:prstDash val="solid"/>
                      <a:round/>
                      <a:headEnd len="sm" w="sm" type="none"/>
                      <a:tailEnd len="sm" w="sm" type="none"/>
                    </a:lnB>
                    <a:solidFill>
                      <a:srgbClr val="D9EDF7"/>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b="1" lang="en-US" sz="1800" u="none" cap="none" strike="noStrike"/>
                        <a:t>Algorithms or Features</a:t>
                      </a:r>
                      <a:endParaRPr sz="1800" u="none" cap="none" strike="noStrike"/>
                    </a:p>
                    <a:p>
                      <a:pPr indent="0" lvl="0" marL="0" marR="0" rtl="0" algn="ctr">
                        <a:lnSpc>
                          <a:spcPct val="100000"/>
                        </a:lnSpc>
                        <a:spcBef>
                          <a:spcPts val="0"/>
                        </a:spcBef>
                        <a:spcAft>
                          <a:spcPts val="0"/>
                        </a:spcAft>
                        <a:buClr>
                          <a:srgbClr val="000000"/>
                        </a:buClr>
                        <a:buSzPts val="1800"/>
                        <a:buFont typeface="Arial"/>
                        <a:buNone/>
                      </a:pPr>
                      <a:r>
                        <a:t/>
                      </a:r>
                      <a:endParaRPr sz="1800" u="none" cap="none" strike="noStrike"/>
                    </a:p>
                  </a:txBody>
                  <a:tcPr marT="17450" marB="17450" marR="34900" marL="349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DAEEF3"/>
                    </a:solidFill>
                  </a:tcPr>
                </a:tc>
              </a:tr>
              <a:tr h="1198375">
                <a:tc>
                  <a:txBody>
                    <a:bodyPr/>
                    <a:lstStyle/>
                    <a:p>
                      <a:pPr indent="0" lvl="0" marL="0" marR="0" rtl="0" algn="l">
                        <a:lnSpc>
                          <a:spcPct val="100000"/>
                        </a:lnSpc>
                        <a:spcBef>
                          <a:spcPts val="0"/>
                        </a:spcBef>
                        <a:spcAft>
                          <a:spcPts val="0"/>
                        </a:spcAft>
                        <a:buClr>
                          <a:srgbClr val="000000"/>
                        </a:buClr>
                        <a:buSzPts val="1800"/>
                        <a:buFont typeface="Arial"/>
                        <a:buNone/>
                      </a:pPr>
                      <a:r>
                        <a:rPr b="0" lang="en-US" sz="1800" u="none" cap="none" strike="noStrike"/>
                        <a:t>Scikit Learn</a:t>
                      </a:r>
                      <a:endParaRPr sz="1800" u="none" cap="none" strike="noStrike"/>
                    </a:p>
                  </a:txBody>
                  <a:tcPr marT="23275" marB="23275" marR="23275" marL="2327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800"/>
                        <a:buFont typeface="Arial"/>
                        <a:buNone/>
                      </a:pPr>
                      <a:r>
                        <a:rPr b="0" lang="en-US" sz="1800" u="none" cap="none" strike="noStrike"/>
                        <a:t>Linux, Mac OS, Windows</a:t>
                      </a:r>
                      <a:endParaRPr sz="1800" u="none" cap="none" strike="noStrike"/>
                    </a:p>
                  </a:txBody>
                  <a:tcPr marT="23275" marB="23275" marR="23275" marL="2327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800"/>
                        <a:buFont typeface="Arial"/>
                        <a:buNone/>
                      </a:pPr>
                      <a:r>
                        <a:rPr b="0" lang="en-US" sz="1800" u="none" cap="none" strike="noStrike"/>
                        <a:t>Python, C, C++</a:t>
                      </a:r>
                      <a:endParaRPr sz="1800" u="none" cap="none" strike="noStrike"/>
                    </a:p>
                  </a:txBody>
                  <a:tcPr marT="23275" marB="23275" marR="23275" marL="2327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FFFFFF"/>
                    </a:solidFill>
                  </a:tcPr>
                </a:tc>
                <a:tc>
                  <a:txBody>
                    <a:bodyPr/>
                    <a:lstStyle/>
                    <a:p>
                      <a:pPr indent="0" lvl="1" marL="0" marR="0" rtl="0" algn="l">
                        <a:lnSpc>
                          <a:spcPct val="100000"/>
                        </a:lnSpc>
                        <a:spcBef>
                          <a:spcPts val="0"/>
                        </a:spcBef>
                        <a:spcAft>
                          <a:spcPts val="0"/>
                        </a:spcAft>
                        <a:buClr>
                          <a:srgbClr val="000000"/>
                        </a:buClr>
                        <a:buSzPts val="1800"/>
                        <a:buFont typeface="Arial"/>
                        <a:buNone/>
                      </a:pPr>
                      <a:r>
                        <a:rPr b="0" lang="en-US" sz="1800" u="none" cap="none" strike="noStrike"/>
                        <a:t>Classification, Regression, Clustering</a:t>
                      </a:r>
                      <a:br>
                        <a:rPr b="0" lang="en-US" sz="1800" u="none" cap="none" strike="noStrike"/>
                      </a:br>
                      <a:r>
                        <a:rPr b="0" lang="en-US" sz="1800" u="none" cap="none" strike="noStrike"/>
                        <a:t>Preprocessing, Model Selection</a:t>
                      </a:r>
                      <a:br>
                        <a:rPr b="0" lang="en-US" sz="1800" u="none" cap="none" strike="noStrike"/>
                      </a:br>
                      <a:r>
                        <a:rPr b="0" lang="en-US" sz="1800" u="none" cap="none" strike="noStrike"/>
                        <a:t>Dimensionality reduction.</a:t>
                      </a:r>
                      <a:br>
                        <a:rPr b="0" lang="en-US" sz="1800" u="none" cap="none" strike="noStrike"/>
                      </a:br>
                      <a:endParaRPr b="0" sz="1800" u="none" cap="none" strike="noStrike"/>
                    </a:p>
                  </a:txBody>
                  <a:tcPr marT="23275" marB="23275" marR="23275" marL="2327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DDDDDD"/>
                      </a:solidFill>
                      <a:prstDash val="solid"/>
                      <a:round/>
                      <a:headEnd len="sm" w="sm" type="none"/>
                      <a:tailEnd len="sm" w="sm" type="none"/>
                    </a:lnB>
                    <a:solidFill>
                      <a:srgbClr val="FFFFFF"/>
                    </a:solidFill>
                  </a:tcPr>
                </a:tc>
              </a:tr>
              <a:tr h="1136900">
                <a:tc>
                  <a:txBody>
                    <a:bodyPr/>
                    <a:lstStyle/>
                    <a:p>
                      <a:pPr indent="0" lvl="0" marL="0" marR="0" rtl="0" algn="l">
                        <a:lnSpc>
                          <a:spcPct val="100000"/>
                        </a:lnSpc>
                        <a:spcBef>
                          <a:spcPts val="0"/>
                        </a:spcBef>
                        <a:spcAft>
                          <a:spcPts val="0"/>
                        </a:spcAft>
                        <a:buClr>
                          <a:srgbClr val="000000"/>
                        </a:buClr>
                        <a:buSzPts val="1800"/>
                        <a:buFont typeface="Arial"/>
                        <a:buNone/>
                      </a:pPr>
                      <a:r>
                        <a:rPr b="0" lang="en-US" sz="1800" u="none" cap="none" strike="noStrike"/>
                        <a:t>PyTorch</a:t>
                      </a:r>
                      <a:endParaRPr b="0" sz="1800" u="none" cap="none" strike="noStrike"/>
                    </a:p>
                  </a:txBody>
                  <a:tcPr marT="23275" marB="23275" marR="23275" marL="2327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F9F9F9"/>
                    </a:solidFill>
                  </a:tcPr>
                </a:tc>
                <a:tc>
                  <a:txBody>
                    <a:bodyPr/>
                    <a:lstStyle/>
                    <a:p>
                      <a:pPr indent="0" lvl="0" marL="0" marR="0" rtl="0" algn="l">
                        <a:lnSpc>
                          <a:spcPct val="100000"/>
                        </a:lnSpc>
                        <a:spcBef>
                          <a:spcPts val="0"/>
                        </a:spcBef>
                        <a:spcAft>
                          <a:spcPts val="0"/>
                        </a:spcAft>
                        <a:buClr>
                          <a:srgbClr val="000000"/>
                        </a:buClr>
                        <a:buSzPts val="1800"/>
                        <a:buFont typeface="Arial"/>
                        <a:buNone/>
                      </a:pPr>
                      <a:r>
                        <a:rPr b="0" lang="en-US" sz="1800" u="none" cap="none" strike="noStrike"/>
                        <a:t>Linux, Mac OS,</a:t>
                      </a:r>
                      <a:br>
                        <a:rPr b="0" lang="en-US" sz="1800" u="none" cap="none" strike="noStrike"/>
                      </a:br>
                      <a:r>
                        <a:rPr b="0" lang="en-US" sz="1800" u="none" cap="none" strike="noStrike"/>
                        <a:t>Windows</a:t>
                      </a:r>
                      <a:br>
                        <a:rPr b="0" lang="en-US" sz="1800" u="none" cap="none" strike="noStrike"/>
                      </a:br>
                      <a:endParaRPr b="0" sz="1800" u="none" cap="none" strike="noStrike"/>
                    </a:p>
                  </a:txBody>
                  <a:tcPr marT="23275" marB="23275" marR="23275" marL="2327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F9F9F9"/>
                    </a:solidFill>
                  </a:tcPr>
                </a:tc>
                <a:tc>
                  <a:txBody>
                    <a:bodyPr/>
                    <a:lstStyle/>
                    <a:p>
                      <a:pPr indent="0" lvl="0" marL="0" marR="0" rtl="0" algn="l">
                        <a:lnSpc>
                          <a:spcPct val="100000"/>
                        </a:lnSpc>
                        <a:spcBef>
                          <a:spcPts val="0"/>
                        </a:spcBef>
                        <a:spcAft>
                          <a:spcPts val="0"/>
                        </a:spcAft>
                        <a:buClr>
                          <a:srgbClr val="000000"/>
                        </a:buClr>
                        <a:buSzPts val="1800"/>
                        <a:buFont typeface="Arial"/>
                        <a:buNone/>
                      </a:pPr>
                      <a:r>
                        <a:rPr b="0" lang="en-US" sz="1800" u="none" cap="none" strike="noStrike"/>
                        <a:t>Python, C++</a:t>
                      </a:r>
                      <a:br>
                        <a:rPr b="0" lang="en-US" sz="1800" u="none" cap="none" strike="noStrike"/>
                      </a:br>
                      <a:br>
                        <a:rPr b="0" lang="en-US" sz="1800" u="none" cap="none" strike="noStrike"/>
                      </a:br>
                      <a:endParaRPr b="0" sz="1800" u="none" cap="none" strike="noStrike"/>
                    </a:p>
                  </a:txBody>
                  <a:tcPr marT="23275" marB="23275" marR="23275" marL="2327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F9F9F9"/>
                    </a:solidFill>
                  </a:tcPr>
                </a:tc>
                <a:tc>
                  <a:txBody>
                    <a:bodyPr/>
                    <a:lstStyle/>
                    <a:p>
                      <a:pPr indent="0" lvl="1" marL="0" marR="0" rtl="0" algn="l">
                        <a:lnSpc>
                          <a:spcPct val="100000"/>
                        </a:lnSpc>
                        <a:spcBef>
                          <a:spcPts val="0"/>
                        </a:spcBef>
                        <a:spcAft>
                          <a:spcPts val="0"/>
                        </a:spcAft>
                        <a:buClr>
                          <a:srgbClr val="000000"/>
                        </a:buClr>
                        <a:buSzPts val="1800"/>
                        <a:buFont typeface="Arial"/>
                        <a:buNone/>
                      </a:pPr>
                      <a:r>
                        <a:rPr b="0" lang="en-US" sz="1800" u="none" cap="none" strike="noStrike"/>
                        <a:t>Autograd Module, Optimization Module</a:t>
                      </a:r>
                      <a:br>
                        <a:rPr b="0" lang="en-US" sz="1800" u="none" cap="none" strike="noStrike"/>
                      </a:br>
                      <a:r>
                        <a:rPr b="0" lang="en-US" sz="1800" u="none" cap="none" strike="noStrike"/>
                        <a:t>NN Module</a:t>
                      </a:r>
                      <a:br>
                        <a:rPr b="0" lang="en-US" sz="1800" u="none" cap="none" strike="noStrike"/>
                      </a:br>
                      <a:endParaRPr b="0" sz="1800" u="none" cap="none" strike="noStrike"/>
                    </a:p>
                  </a:txBody>
                  <a:tcPr marT="23275" marB="23275" marR="23275" marL="2327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F9F9F9"/>
                    </a:solidFill>
                  </a:tcPr>
                </a:tc>
              </a:tr>
              <a:tr h="1136900">
                <a:tc>
                  <a:txBody>
                    <a:bodyPr/>
                    <a:lstStyle/>
                    <a:p>
                      <a:pPr indent="0" lvl="0" marL="0" marR="0" rtl="0" algn="l">
                        <a:lnSpc>
                          <a:spcPct val="100000"/>
                        </a:lnSpc>
                        <a:spcBef>
                          <a:spcPts val="0"/>
                        </a:spcBef>
                        <a:spcAft>
                          <a:spcPts val="0"/>
                        </a:spcAft>
                        <a:buClr>
                          <a:srgbClr val="000000"/>
                        </a:buClr>
                        <a:buSzPts val="1800"/>
                        <a:buFont typeface="Arial"/>
                        <a:buNone/>
                      </a:pPr>
                      <a:r>
                        <a:rPr b="0" lang="en-US" sz="1800" u="none" cap="none" strike="noStrike"/>
                        <a:t>TensorFlow</a:t>
                      </a:r>
                      <a:endParaRPr b="0" sz="1800" u="none" cap="none" strike="noStrike"/>
                    </a:p>
                  </a:txBody>
                  <a:tcPr marT="23275" marB="23275" marR="23275" marL="2327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800"/>
                        <a:buFont typeface="Arial"/>
                        <a:buNone/>
                      </a:pPr>
                      <a:r>
                        <a:rPr b="0" lang="en-US" sz="1800" u="none" cap="none" strike="noStrike"/>
                        <a:t>Linux, Mac OS,</a:t>
                      </a:r>
                      <a:br>
                        <a:rPr b="0" lang="en-US" sz="1800" u="none" cap="none" strike="noStrike"/>
                      </a:br>
                      <a:r>
                        <a:rPr b="0" lang="en-US" sz="1800" u="none" cap="none" strike="noStrike"/>
                        <a:t>Windows</a:t>
                      </a:r>
                      <a:br>
                        <a:rPr b="0" lang="en-US" sz="1800" u="none" cap="none" strike="noStrike"/>
                      </a:br>
                      <a:endParaRPr b="0" sz="1800" u="none" cap="none" strike="noStrike"/>
                    </a:p>
                  </a:txBody>
                  <a:tcPr marT="23275" marB="23275" marR="23275" marL="2327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800"/>
                        <a:buFont typeface="Arial"/>
                        <a:buNone/>
                      </a:pPr>
                      <a:r>
                        <a:rPr b="0" lang="en-US" sz="1800" u="none" cap="none" strike="noStrike"/>
                        <a:t>Python, C++</a:t>
                      </a:r>
                      <a:br>
                        <a:rPr b="0" lang="en-US" sz="1800" u="none" cap="none" strike="noStrike"/>
                      </a:br>
                      <a:br>
                        <a:rPr b="0" lang="en-US" sz="1800" u="none" cap="none" strike="noStrike"/>
                      </a:br>
                      <a:endParaRPr b="0" sz="1800" u="none" cap="none" strike="noStrike"/>
                    </a:p>
                  </a:txBody>
                  <a:tcPr marT="23275" marB="23275" marR="23275" marL="2327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FFFFFF"/>
                    </a:solidFill>
                  </a:tcPr>
                </a:tc>
                <a:tc>
                  <a:txBody>
                    <a:bodyPr/>
                    <a:lstStyle/>
                    <a:p>
                      <a:pPr indent="0" lvl="1" marL="0" marR="0" rtl="0" algn="l">
                        <a:lnSpc>
                          <a:spcPct val="100000"/>
                        </a:lnSpc>
                        <a:spcBef>
                          <a:spcPts val="0"/>
                        </a:spcBef>
                        <a:spcAft>
                          <a:spcPts val="0"/>
                        </a:spcAft>
                        <a:buClr>
                          <a:srgbClr val="000000"/>
                        </a:buClr>
                        <a:buSzPts val="1800"/>
                        <a:buFont typeface="Arial"/>
                        <a:buNone/>
                      </a:pPr>
                      <a:r>
                        <a:rPr b="0" lang="en-US" sz="1800" u="none" cap="none" strike="noStrike"/>
                        <a:t>Provides a library for dataflow programming.</a:t>
                      </a:r>
                      <a:endParaRPr sz="1800" u="none" cap="none" strike="noStrike"/>
                    </a:p>
                  </a:txBody>
                  <a:tcPr marT="23275" marB="23275" marR="23275" marL="2327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FFFFFF"/>
                    </a:solidFill>
                  </a:tcPr>
                </a:tc>
              </a:tr>
              <a:tr h="1011975">
                <a:tc>
                  <a:txBody>
                    <a:bodyPr/>
                    <a:lstStyle/>
                    <a:p>
                      <a:pPr indent="0" lvl="0" marL="0" marR="0" rtl="0" algn="l">
                        <a:lnSpc>
                          <a:spcPct val="100000"/>
                        </a:lnSpc>
                        <a:spcBef>
                          <a:spcPts val="0"/>
                        </a:spcBef>
                        <a:spcAft>
                          <a:spcPts val="0"/>
                        </a:spcAft>
                        <a:buClr>
                          <a:srgbClr val="000000"/>
                        </a:buClr>
                        <a:buSzPts val="1800"/>
                        <a:buFont typeface="Arial"/>
                        <a:buNone/>
                      </a:pPr>
                      <a:r>
                        <a:rPr b="0" lang="en-US" sz="1800" u="none" cap="none" strike="noStrike"/>
                        <a:t>Weka</a:t>
                      </a:r>
                      <a:endParaRPr sz="1800" u="none" cap="none" strike="noStrike"/>
                    </a:p>
                  </a:txBody>
                  <a:tcPr marT="23275" marB="23275" marR="23275" marL="2327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Clr>
                          <a:srgbClr val="000000"/>
                        </a:buClr>
                        <a:buSzPts val="1800"/>
                        <a:buFont typeface="Arial"/>
                        <a:buNone/>
                      </a:pPr>
                      <a:r>
                        <a:rPr b="0" lang="en-US" sz="1800" u="none" cap="none" strike="noStrike"/>
                        <a:t>Linux, Mac OS,</a:t>
                      </a:r>
                      <a:br>
                        <a:rPr b="0" lang="en-US" sz="1800" u="none" cap="none" strike="noStrike"/>
                      </a:br>
                      <a:r>
                        <a:rPr b="0" lang="en-US" sz="1800" u="none" cap="none" strike="noStrike"/>
                        <a:t>Windows</a:t>
                      </a:r>
                      <a:endParaRPr b="0" sz="1800" u="none" cap="none" strike="noStrike"/>
                    </a:p>
                  </a:txBody>
                  <a:tcPr marT="23275" marB="23275" marR="23275" marL="2327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Clr>
                          <a:srgbClr val="000000"/>
                        </a:buClr>
                        <a:buSzPts val="1800"/>
                        <a:buFont typeface="Arial"/>
                        <a:buNone/>
                      </a:pPr>
                      <a:r>
                        <a:rPr b="0" lang="en-US" sz="1800" u="none" cap="none" strike="noStrike"/>
                        <a:t>Java</a:t>
                      </a:r>
                      <a:endParaRPr sz="1800" u="none" cap="none" strike="noStrike"/>
                    </a:p>
                  </a:txBody>
                  <a:tcPr marT="23275" marB="23275" marR="23275" marL="2327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3F3F3"/>
                    </a:solidFill>
                  </a:tcPr>
                </a:tc>
                <a:tc>
                  <a:txBody>
                    <a:bodyPr/>
                    <a:lstStyle/>
                    <a:p>
                      <a:pPr indent="0" lvl="1" marL="0" marR="0" rtl="0" algn="l">
                        <a:lnSpc>
                          <a:spcPct val="100000"/>
                        </a:lnSpc>
                        <a:spcBef>
                          <a:spcPts val="0"/>
                        </a:spcBef>
                        <a:spcAft>
                          <a:spcPts val="0"/>
                        </a:spcAft>
                        <a:buClr>
                          <a:srgbClr val="000000"/>
                        </a:buClr>
                        <a:buSzPts val="1800"/>
                        <a:buFont typeface="Arial"/>
                        <a:buNone/>
                      </a:pPr>
                      <a:r>
                        <a:rPr b="0" lang="en-US" sz="1800" u="none" cap="none" strike="noStrike"/>
                        <a:t>Data preparation, Classification</a:t>
                      </a:r>
                      <a:br>
                        <a:rPr b="0" lang="en-US" sz="1800" u="none" cap="none" strike="noStrike"/>
                      </a:br>
                      <a:r>
                        <a:rPr b="0" lang="en-US" sz="1800" u="none" cap="none" strike="noStrike"/>
                        <a:t>Regression, Clustering, Visualization</a:t>
                      </a:r>
                      <a:br>
                        <a:rPr b="0" lang="en-US" sz="1800" u="none" cap="none" strike="noStrike"/>
                      </a:br>
                      <a:r>
                        <a:rPr b="0" lang="en-US" sz="1800" u="none" cap="none" strike="noStrike"/>
                        <a:t>Association rules mining</a:t>
                      </a:r>
                      <a:endParaRPr sz="1800" u="none" cap="none" strike="noStrike"/>
                    </a:p>
                  </a:txBody>
                  <a:tcPr marT="23275" marB="23275" marR="23275" marL="2327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3F3F3"/>
                    </a:solidFill>
                  </a:tcPr>
                </a:tc>
              </a:tr>
            </a:tbl>
          </a:graphicData>
        </a:graphic>
      </p:graphicFrame>
      <p:sp>
        <p:nvSpPr>
          <p:cNvPr id="1362" name="Google Shape;1362;p126"/>
          <p:cNvSpPr txBox="1"/>
          <p:nvPr>
            <p:ph idx="12" type="sldNum"/>
          </p:nvPr>
        </p:nvSpPr>
        <p:spPr>
          <a:xfrm>
            <a:off x="8532440" y="6237312"/>
            <a:ext cx="611560" cy="29311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fld id="{00000000-1234-1234-1234-123412341234}" type="slidenum">
              <a:rPr b="1" i="0" lang="en-US" sz="1600" u="none" cap="none" strike="noStrike">
                <a:solidFill>
                  <a:srgbClr val="000000"/>
                </a:solidFill>
                <a:latin typeface="Tahoma"/>
                <a:ea typeface="Tahoma"/>
                <a:cs typeface="Tahoma"/>
                <a:sym typeface="Tahoma"/>
              </a:rPr>
              <a:t>‹#›</a:t>
            </a:fld>
            <a:endParaRPr b="1" i="0" sz="1600" u="none" cap="none" strike="noStrike">
              <a:solidFill>
                <a:srgbClr val="000000"/>
              </a:solidFill>
              <a:latin typeface="Tahoma"/>
              <a:ea typeface="Tahoma"/>
              <a:cs typeface="Tahoma"/>
              <a:sym typeface="Tahoma"/>
            </a:endParaRPr>
          </a:p>
        </p:txBody>
      </p:sp>
    </p:spTree>
  </p:cSld>
  <p:clrMapOvr>
    <a:masterClrMapping/>
  </p:clrMapOvr>
</p:sld>
</file>

<file path=ppt/theme/theme1.xml><?xml version="1.0" encoding="utf-8"?>
<a:theme xmlns:a="http://schemas.openxmlformats.org/drawingml/2006/main" xmlns:r="http://schemas.openxmlformats.org/officeDocument/2006/relationships" name="6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5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00"/>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00"/>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2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10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7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4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8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3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2021-11-12T07:04:08Z</dcterms:creat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0x0101000A75E3588147654284604D4E812B6D70</vt:lpwstr>
  </property>
</Properties>
</file>